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omments/modernComment_119_5173A19E.xml" ContentType="application/vnd.ms-powerpoint.comments+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notesMasterIdLst>
    <p:notesMasterId r:id="rId42"/>
  </p:notesMasterIdLst>
  <p:sldIdLst>
    <p:sldId id="256" r:id="rId2"/>
    <p:sldId id="296" r:id="rId3"/>
    <p:sldId id="292" r:id="rId4"/>
    <p:sldId id="259" r:id="rId5"/>
    <p:sldId id="260" r:id="rId6"/>
    <p:sldId id="293" r:id="rId7"/>
    <p:sldId id="261" r:id="rId8"/>
    <p:sldId id="294" r:id="rId9"/>
    <p:sldId id="262" r:id="rId10"/>
    <p:sldId id="280" r:id="rId11"/>
    <p:sldId id="276" r:id="rId12"/>
    <p:sldId id="303" r:id="rId13"/>
    <p:sldId id="304" r:id="rId14"/>
    <p:sldId id="264" r:id="rId15"/>
    <p:sldId id="265" r:id="rId16"/>
    <p:sldId id="272" r:id="rId17"/>
    <p:sldId id="273" r:id="rId18"/>
    <p:sldId id="275" r:id="rId19"/>
    <p:sldId id="277" r:id="rId20"/>
    <p:sldId id="291" r:id="rId21"/>
    <p:sldId id="281" r:id="rId22"/>
    <p:sldId id="305" r:id="rId23"/>
    <p:sldId id="282" r:id="rId24"/>
    <p:sldId id="297" r:id="rId25"/>
    <p:sldId id="300" r:id="rId26"/>
    <p:sldId id="306" r:id="rId27"/>
    <p:sldId id="278" r:id="rId28"/>
    <p:sldId id="279" r:id="rId29"/>
    <p:sldId id="298" r:id="rId30"/>
    <p:sldId id="302" r:id="rId31"/>
    <p:sldId id="269" r:id="rId32"/>
    <p:sldId id="285" r:id="rId33"/>
    <p:sldId id="283" r:id="rId34"/>
    <p:sldId id="284" r:id="rId35"/>
    <p:sldId id="290" r:id="rId36"/>
    <p:sldId id="310" r:id="rId37"/>
    <p:sldId id="301" r:id="rId38"/>
    <p:sldId id="307" r:id="rId39"/>
    <p:sldId id="308" r:id="rId40"/>
    <p:sldId id="30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EE5B53-652C-9271-2090-238884079A94}" name="Stormer, Alayna Nicole - stormean" initials="Ss" userId="S::stormean@dukes.jmu.edu::4433e39a-6e0f-483a-8170-1402778d927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C72C0A-EA15-113E-5313-3BDDF945C543}" v="2" dt="2022-04-22T16:10:46.411"/>
    <p1510:client id="{061BFE90-D245-0B4A-A8F8-E4937C61116C}" v="532" dt="2022-04-19T16:22:53.689"/>
    <p1510:client id="{09D18C9E-2588-B3DC-98F2-BFD73FA81218}" v="480" dt="2022-04-22T02:55:55.122"/>
    <p1510:client id="{29961A74-C87C-E6F6-094D-45A063240B8A}" v="358" dt="2022-04-20T05:07:09.154"/>
    <p1510:client id="{2AC8E01D-374C-DAC8-6BD8-97D30434319C}" v="4" dt="2022-04-22T15:32:32.237"/>
    <p1510:client id="{34433238-8AC4-D844-DA14-1BE487D58FA2}" v="65" dt="2022-04-21T05:22:39.311"/>
    <p1510:client id="{413C31F7-8270-3317-0AEF-9B6869AA8408}" v="467" dt="2022-04-19T13:53:56.978"/>
    <p1510:client id="{44591CA3-3EC2-E5EE-608F-1244C30D32F3}" v="3" dt="2022-04-22T16:09:16.847"/>
    <p1510:client id="{5809E759-B14F-43DD-826C-EAEDE3F8A02B}" v="5" dt="2022-04-20T15:12:09.700"/>
    <p1510:client id="{5B264425-53E7-A5C8-B5D5-6DB46F2C739A}" v="1381" dt="2022-04-22T14:18:49.658"/>
    <p1510:client id="{6DF6C65A-2156-E3AA-A6C7-EE301053DD50}" v="207" dt="2022-04-22T02:24:09.108"/>
    <p1510:client id="{7AB17303-5421-6528-BA4B-0A302BCDDBB3}" v="923" dt="2022-04-19T13:56:43.030"/>
    <p1510:client id="{AB15C271-9037-4AD0-87CD-06FF9878E5CD}" v="16" dt="2022-04-20T15:18:20.040"/>
    <p1510:client id="{AC051C33-C5F1-BF75-490A-FAA763401E94}" v="461" dt="2022-04-22T00:57:09.128"/>
    <p1510:client id="{AE9BD62C-C209-3180-6227-0F8697946393}" v="231" dt="2022-04-20T15:11:12.191"/>
    <p1510:client id="{D3B46ECA-B5F4-3DC0-596B-BCFC9D3E436D}" v="1" dt="2022-04-22T16:07:56.419"/>
    <p1510:client id="{D509BFC2-A3C7-A2BD-EF44-65B9A03F01A2}" v="950" dt="2022-04-21T16:28:55.421"/>
    <p1510:client id="{F0D6CDDE-65E5-184B-C0DA-084231D72802}" v="411" dt="2022-04-22T13:29:58.150"/>
    <p1510:client id="{F1872C8C-E7DB-7C91-55D9-0514D47A3B50}" v="1691" dt="2022-04-22T01:02:10.2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omments/modernComment_119_5173A19E.xml><?xml version="1.0" encoding="utf-8"?>
<p188:cmLst xmlns:a="http://schemas.openxmlformats.org/drawingml/2006/main" xmlns:r="http://schemas.openxmlformats.org/officeDocument/2006/relationships" xmlns:p188="http://schemas.microsoft.com/office/powerpoint/2018/8/main">
  <p188:cm id="{8088C70E-EFEC-4944-B5E9-225DB25910B0}" authorId="{63EE5B53-652C-9271-2090-238884079A94}" created="2022-04-21T16:04:22.189">
    <pc:sldMkLst xmlns:pc="http://schemas.microsoft.com/office/powerpoint/2013/main/command">
      <pc:docMk/>
      <pc:sldMk cId="1366532510" sldId="281"/>
    </pc:sldMkLst>
    <p188:txBody>
      <a:bodyPr/>
      <a:lstStyle/>
      <a:p>
        <a:r>
          <a:rPr lang="en-US"/>
          <a:t>Insurgents began an assault on the coastal town of Palma on 24 March 2021, just hours after oil and gas giant Total announced that it considered the security situation to have improved enough to resume work on its gas plant on the Afungi Peninsula, very close to Palma. </a:t>
        </a:r>
      </a:p>
    </p188:txBody>
  </p188:cm>
  <p188:cm id="{BEEB2FA6-D311-47E5-B1BC-6FA8356FE156}" authorId="{63EE5B53-652C-9271-2090-238884079A94}" created="2022-04-21T16:05:40.409">
    <pc:sldMkLst xmlns:pc="http://schemas.microsoft.com/office/powerpoint/2013/main/command">
      <pc:docMk/>
      <pc:sldMk cId="1366532510" sldId="281"/>
    </pc:sldMkLst>
    <p188:txBody>
      <a:bodyPr/>
      <a:lstStyle/>
      <a:p>
        <a:r>
          <a:rPr lang="en-US"/>
          <a:t> Total has declared force majeureand withdrawn its operations from Cabo Delgado.</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354B59-A982-4E91-A6F6-32C8DF59619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4F32601-26A0-4757-81F7-286C222E812F}">
      <dgm:prSet/>
      <dgm:spPr/>
      <dgm:t>
        <a:bodyPr/>
        <a:lstStyle/>
        <a:p>
          <a:pPr>
            <a:lnSpc>
              <a:spcPct val="100000"/>
            </a:lnSpc>
            <a:defRPr cap="all"/>
          </a:pPr>
          <a:r>
            <a:rPr lang="en-US"/>
            <a:t>Relevant background information</a:t>
          </a:r>
        </a:p>
      </dgm:t>
    </dgm:pt>
    <dgm:pt modelId="{503CFD79-A5B7-4797-99D4-07C7C4940664}" type="parTrans" cxnId="{90E354DA-7C6F-435B-81B6-A95D4C98EBE6}">
      <dgm:prSet/>
      <dgm:spPr/>
      <dgm:t>
        <a:bodyPr/>
        <a:lstStyle/>
        <a:p>
          <a:endParaRPr lang="en-US"/>
        </a:p>
      </dgm:t>
    </dgm:pt>
    <dgm:pt modelId="{A3A306AA-2A22-42C5-9D1A-40FF85496ECE}" type="sibTrans" cxnId="{90E354DA-7C6F-435B-81B6-A95D4C98EBE6}">
      <dgm:prSet/>
      <dgm:spPr/>
      <dgm:t>
        <a:bodyPr/>
        <a:lstStyle/>
        <a:p>
          <a:endParaRPr lang="en-US"/>
        </a:p>
      </dgm:t>
    </dgm:pt>
    <dgm:pt modelId="{1C9CCDE7-135B-4AE9-8CFF-D94CBCE6C95A}">
      <dgm:prSet phldr="0"/>
      <dgm:spPr/>
      <dgm:t>
        <a:bodyPr/>
        <a:lstStyle/>
        <a:p>
          <a:pPr>
            <a:lnSpc>
              <a:spcPct val="100000"/>
            </a:lnSpc>
            <a:defRPr cap="all"/>
          </a:pPr>
          <a:r>
            <a:rPr lang="en-US">
              <a:latin typeface="Calibri Light" panose="020F0302020204030204"/>
            </a:rPr>
            <a:t>Key Judgements</a:t>
          </a:r>
          <a:endParaRPr lang="en-US"/>
        </a:p>
      </dgm:t>
    </dgm:pt>
    <dgm:pt modelId="{C1737175-E185-459B-B18A-2BD341AE1749}" type="parTrans" cxnId="{F033CDCE-5D9D-477B-A95C-D97F72F2AA71}">
      <dgm:prSet/>
      <dgm:spPr/>
      <dgm:t>
        <a:bodyPr/>
        <a:lstStyle/>
        <a:p>
          <a:endParaRPr lang="en-US"/>
        </a:p>
      </dgm:t>
    </dgm:pt>
    <dgm:pt modelId="{E94F97A2-18B6-47C1-A2D0-965CFFAFC4AE}" type="sibTrans" cxnId="{F033CDCE-5D9D-477B-A95C-D97F72F2AA71}">
      <dgm:prSet/>
      <dgm:spPr/>
      <dgm:t>
        <a:bodyPr/>
        <a:lstStyle/>
        <a:p>
          <a:endParaRPr lang="en-US"/>
        </a:p>
      </dgm:t>
    </dgm:pt>
    <dgm:pt modelId="{ADC7F72F-1EC7-44B7-BFD5-E95F00D44424}">
      <dgm:prSet phldr="0"/>
      <dgm:spPr/>
      <dgm:t>
        <a:bodyPr/>
        <a:lstStyle/>
        <a:p>
          <a:pPr rtl="0">
            <a:lnSpc>
              <a:spcPct val="100000"/>
            </a:lnSpc>
            <a:defRPr cap="all"/>
          </a:pPr>
          <a:r>
            <a:rPr lang="en-US">
              <a:latin typeface="Calibri Light" panose="020F0302020204030204"/>
            </a:rPr>
            <a:t>Driving Forces</a:t>
          </a:r>
          <a:endParaRPr lang="en-US"/>
        </a:p>
      </dgm:t>
    </dgm:pt>
    <dgm:pt modelId="{70EAD47B-A46A-4A2F-B3F9-08D0285C8197}" type="parTrans" cxnId="{6A9710D1-A0B3-404C-9ECA-E5B2F237CEED}">
      <dgm:prSet/>
      <dgm:spPr/>
      <dgm:t>
        <a:bodyPr/>
        <a:lstStyle/>
        <a:p>
          <a:endParaRPr lang="en-US"/>
        </a:p>
      </dgm:t>
    </dgm:pt>
    <dgm:pt modelId="{BD0EBC41-D5AD-4DAE-98F0-3439449F10C0}" type="sibTrans" cxnId="{6A9710D1-A0B3-404C-9ECA-E5B2F237CEED}">
      <dgm:prSet/>
      <dgm:spPr/>
      <dgm:t>
        <a:bodyPr/>
        <a:lstStyle/>
        <a:p>
          <a:endParaRPr lang="en-US"/>
        </a:p>
      </dgm:t>
    </dgm:pt>
    <dgm:pt modelId="{E3FD9DB9-50C2-439D-B9C0-DB12190CD1EF}">
      <dgm:prSet phldr="0"/>
      <dgm:spPr/>
      <dgm:t>
        <a:bodyPr/>
        <a:lstStyle/>
        <a:p>
          <a:pPr>
            <a:lnSpc>
              <a:spcPct val="100000"/>
            </a:lnSpc>
            <a:defRPr cap="all"/>
          </a:pPr>
          <a:r>
            <a:rPr lang="en-US">
              <a:latin typeface="Calibri Light" panose="020F0302020204030204"/>
            </a:rPr>
            <a:t>Implications</a:t>
          </a:r>
          <a:endParaRPr lang="en-US"/>
        </a:p>
      </dgm:t>
    </dgm:pt>
    <dgm:pt modelId="{64BED32E-5D86-458F-B0AA-270470C92694}" type="parTrans" cxnId="{2D235450-1CCC-477D-8A79-F6F7CD77BAE8}">
      <dgm:prSet/>
      <dgm:spPr/>
      <dgm:t>
        <a:bodyPr/>
        <a:lstStyle/>
        <a:p>
          <a:endParaRPr lang="en-US"/>
        </a:p>
      </dgm:t>
    </dgm:pt>
    <dgm:pt modelId="{1D7A6899-76DD-4EDE-A61D-97B1C062861F}" type="sibTrans" cxnId="{2D235450-1CCC-477D-8A79-F6F7CD77BAE8}">
      <dgm:prSet/>
      <dgm:spPr/>
      <dgm:t>
        <a:bodyPr/>
        <a:lstStyle/>
        <a:p>
          <a:endParaRPr lang="en-US"/>
        </a:p>
      </dgm:t>
    </dgm:pt>
    <dgm:pt modelId="{E878773C-B680-4847-BD58-A5823B412E4D}">
      <dgm:prSet phldr="0"/>
      <dgm:spPr/>
      <dgm:t>
        <a:bodyPr/>
        <a:lstStyle/>
        <a:p>
          <a:pPr rtl="0">
            <a:lnSpc>
              <a:spcPct val="100000"/>
            </a:lnSpc>
            <a:defRPr cap="all"/>
          </a:pPr>
          <a:r>
            <a:rPr lang="en-US">
              <a:latin typeface="Calibri Light" panose="020F0302020204030204"/>
            </a:rPr>
            <a:t>Methods, Confidence, and Ethics</a:t>
          </a:r>
          <a:endParaRPr lang="en-US"/>
        </a:p>
      </dgm:t>
    </dgm:pt>
    <dgm:pt modelId="{EA9A5FBD-B160-4EF9-9F5C-850322826134}" type="parTrans" cxnId="{E729329B-1827-49A2-B8E2-8FFB9D3589D4}">
      <dgm:prSet/>
      <dgm:spPr/>
      <dgm:t>
        <a:bodyPr/>
        <a:lstStyle/>
        <a:p>
          <a:endParaRPr lang="en-US"/>
        </a:p>
      </dgm:t>
    </dgm:pt>
    <dgm:pt modelId="{E144F887-3712-44A2-8929-31B559C0325A}" type="sibTrans" cxnId="{E729329B-1827-49A2-B8E2-8FFB9D3589D4}">
      <dgm:prSet/>
      <dgm:spPr/>
      <dgm:t>
        <a:bodyPr/>
        <a:lstStyle/>
        <a:p>
          <a:endParaRPr lang="en-US"/>
        </a:p>
      </dgm:t>
    </dgm:pt>
    <dgm:pt modelId="{059F8219-B06F-4266-85E1-4216D0ADC5BD}">
      <dgm:prSet phldr="0"/>
      <dgm:spPr/>
      <dgm:t>
        <a:bodyPr/>
        <a:lstStyle/>
        <a:p>
          <a:pPr>
            <a:lnSpc>
              <a:spcPct val="100000"/>
            </a:lnSpc>
            <a:defRPr cap="all"/>
          </a:pPr>
          <a:r>
            <a:rPr lang="en-US">
              <a:latin typeface="Calibri Light" panose="020F0302020204030204"/>
            </a:rPr>
            <a:t>Questions</a:t>
          </a:r>
          <a:endParaRPr lang="en-US"/>
        </a:p>
      </dgm:t>
    </dgm:pt>
    <dgm:pt modelId="{62402704-DE46-4619-9A27-62647B70703C}" type="parTrans" cxnId="{0E79FAE1-96B0-4A3E-B9C9-045FFD7BFBB6}">
      <dgm:prSet/>
      <dgm:spPr/>
      <dgm:t>
        <a:bodyPr/>
        <a:lstStyle/>
        <a:p>
          <a:endParaRPr lang="en-US"/>
        </a:p>
      </dgm:t>
    </dgm:pt>
    <dgm:pt modelId="{120E98D5-500C-433A-B503-097511EE22B3}" type="sibTrans" cxnId="{0E79FAE1-96B0-4A3E-B9C9-045FFD7BFBB6}">
      <dgm:prSet/>
      <dgm:spPr/>
      <dgm:t>
        <a:bodyPr/>
        <a:lstStyle/>
        <a:p>
          <a:endParaRPr lang="en-US"/>
        </a:p>
      </dgm:t>
    </dgm:pt>
    <dgm:pt modelId="{0380D745-31C0-47A4-B8BC-3A129F146365}" type="pres">
      <dgm:prSet presAssocID="{5B354B59-A982-4E91-A6F6-32C8DF59619E}" presName="root" presStyleCnt="0">
        <dgm:presLayoutVars>
          <dgm:dir/>
          <dgm:resizeHandles val="exact"/>
        </dgm:presLayoutVars>
      </dgm:prSet>
      <dgm:spPr/>
    </dgm:pt>
    <dgm:pt modelId="{2400FFC9-87BE-420F-90DC-48522D743CFB}" type="pres">
      <dgm:prSet presAssocID="{24F32601-26A0-4757-81F7-286C222E812F}" presName="compNode" presStyleCnt="0"/>
      <dgm:spPr/>
    </dgm:pt>
    <dgm:pt modelId="{3B715D5F-250E-4272-8CA0-15D7D34F1669}" type="pres">
      <dgm:prSet presAssocID="{24F32601-26A0-4757-81F7-286C222E812F}" presName="iconBgRect" presStyleLbl="bgShp" presStyleIdx="0" presStyleCnt="6"/>
      <dgm:spPr/>
    </dgm:pt>
    <dgm:pt modelId="{4559E7B3-FA7E-40D7-8B22-D61F26676476}" type="pres">
      <dgm:prSet presAssocID="{24F32601-26A0-4757-81F7-286C222E812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B35E2208-A65B-497E-8328-1F9AAAA57E6F}" type="pres">
      <dgm:prSet presAssocID="{24F32601-26A0-4757-81F7-286C222E812F}" presName="spaceRect" presStyleCnt="0"/>
      <dgm:spPr/>
    </dgm:pt>
    <dgm:pt modelId="{40D08A80-915C-4FA7-92D3-525B49D36B4A}" type="pres">
      <dgm:prSet presAssocID="{24F32601-26A0-4757-81F7-286C222E812F}" presName="textRect" presStyleLbl="revTx" presStyleIdx="0" presStyleCnt="6">
        <dgm:presLayoutVars>
          <dgm:chMax val="1"/>
          <dgm:chPref val="1"/>
        </dgm:presLayoutVars>
      </dgm:prSet>
      <dgm:spPr/>
    </dgm:pt>
    <dgm:pt modelId="{2DC9806E-7F6A-480B-B1EC-1D781DFC0473}" type="pres">
      <dgm:prSet presAssocID="{A3A306AA-2A22-42C5-9D1A-40FF85496ECE}" presName="sibTrans" presStyleCnt="0"/>
      <dgm:spPr/>
    </dgm:pt>
    <dgm:pt modelId="{034F57F9-4BB3-4ED8-9DFA-E6A365E87A64}" type="pres">
      <dgm:prSet presAssocID="{1C9CCDE7-135B-4AE9-8CFF-D94CBCE6C95A}" presName="compNode" presStyleCnt="0"/>
      <dgm:spPr/>
    </dgm:pt>
    <dgm:pt modelId="{C28472AC-3CA4-460E-8AA7-CEAA35DB764A}" type="pres">
      <dgm:prSet presAssocID="{1C9CCDE7-135B-4AE9-8CFF-D94CBCE6C95A}" presName="iconBgRect" presStyleLbl="bgShp" presStyleIdx="1" presStyleCnt="6"/>
      <dgm:spPr/>
    </dgm:pt>
    <dgm:pt modelId="{F0400FBD-523C-4028-B473-B855A6FB0A3B}" type="pres">
      <dgm:prSet presAssocID="{1C9CCDE7-135B-4AE9-8CFF-D94CBCE6C95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B54E8B82-888B-4F4E-B100-44D7580BD7BB}" type="pres">
      <dgm:prSet presAssocID="{1C9CCDE7-135B-4AE9-8CFF-D94CBCE6C95A}" presName="spaceRect" presStyleCnt="0"/>
      <dgm:spPr/>
    </dgm:pt>
    <dgm:pt modelId="{BED22EBC-01C5-47CA-8C3E-97EF413BEB2D}" type="pres">
      <dgm:prSet presAssocID="{1C9CCDE7-135B-4AE9-8CFF-D94CBCE6C95A}" presName="textRect" presStyleLbl="revTx" presStyleIdx="1" presStyleCnt="6">
        <dgm:presLayoutVars>
          <dgm:chMax val="1"/>
          <dgm:chPref val="1"/>
        </dgm:presLayoutVars>
      </dgm:prSet>
      <dgm:spPr/>
    </dgm:pt>
    <dgm:pt modelId="{12EA281E-90A0-4429-A1ED-D58B754EC686}" type="pres">
      <dgm:prSet presAssocID="{E94F97A2-18B6-47C1-A2D0-965CFFAFC4AE}" presName="sibTrans" presStyleCnt="0"/>
      <dgm:spPr/>
    </dgm:pt>
    <dgm:pt modelId="{CDFA051D-94E0-4F66-B343-C319DE4FF0FA}" type="pres">
      <dgm:prSet presAssocID="{ADC7F72F-1EC7-44B7-BFD5-E95F00D44424}" presName="compNode" presStyleCnt="0"/>
      <dgm:spPr/>
    </dgm:pt>
    <dgm:pt modelId="{14AA2559-8673-48E0-8C4F-CB998027A9AB}" type="pres">
      <dgm:prSet presAssocID="{ADC7F72F-1EC7-44B7-BFD5-E95F00D44424}" presName="iconBgRect" presStyleLbl="bgShp" presStyleIdx="2" presStyleCnt="6"/>
      <dgm:spPr/>
    </dgm:pt>
    <dgm:pt modelId="{04C39D37-D840-4EFA-80E7-E05DA5464535}" type="pres">
      <dgm:prSet presAssocID="{ADC7F72F-1EC7-44B7-BFD5-E95F00D4442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r"/>
        </a:ext>
      </dgm:extLst>
    </dgm:pt>
    <dgm:pt modelId="{6E82F43C-0F81-41B1-98DA-BC5BFCCAC653}" type="pres">
      <dgm:prSet presAssocID="{ADC7F72F-1EC7-44B7-BFD5-E95F00D44424}" presName="spaceRect" presStyleCnt="0"/>
      <dgm:spPr/>
    </dgm:pt>
    <dgm:pt modelId="{BB993831-844A-4A9F-9EFA-2382F6BC3979}" type="pres">
      <dgm:prSet presAssocID="{ADC7F72F-1EC7-44B7-BFD5-E95F00D44424}" presName="textRect" presStyleLbl="revTx" presStyleIdx="2" presStyleCnt="6">
        <dgm:presLayoutVars>
          <dgm:chMax val="1"/>
          <dgm:chPref val="1"/>
        </dgm:presLayoutVars>
      </dgm:prSet>
      <dgm:spPr/>
    </dgm:pt>
    <dgm:pt modelId="{D67BEEAF-29AA-4E09-B1C0-C836D018ACCA}" type="pres">
      <dgm:prSet presAssocID="{BD0EBC41-D5AD-4DAE-98F0-3439449F10C0}" presName="sibTrans" presStyleCnt="0"/>
      <dgm:spPr/>
    </dgm:pt>
    <dgm:pt modelId="{FA067814-304B-463F-A214-FC3CA92A8223}" type="pres">
      <dgm:prSet presAssocID="{E3FD9DB9-50C2-439D-B9C0-DB12190CD1EF}" presName="compNode" presStyleCnt="0"/>
      <dgm:spPr/>
    </dgm:pt>
    <dgm:pt modelId="{A4806335-9337-4D0E-AE73-679F5AE742D5}" type="pres">
      <dgm:prSet presAssocID="{E3FD9DB9-50C2-439D-B9C0-DB12190CD1EF}" presName="iconBgRect" presStyleLbl="bgShp" presStyleIdx="3" presStyleCnt="6"/>
      <dgm:spPr/>
    </dgm:pt>
    <dgm:pt modelId="{9640C900-27AC-4E67-AA4F-F3D1257E576A}" type="pres">
      <dgm:prSet presAssocID="{E3FD9DB9-50C2-439D-B9C0-DB12190CD1E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4D9CD2F8-8826-4812-9A7D-C1507C0DB163}" type="pres">
      <dgm:prSet presAssocID="{E3FD9DB9-50C2-439D-B9C0-DB12190CD1EF}" presName="spaceRect" presStyleCnt="0"/>
      <dgm:spPr/>
    </dgm:pt>
    <dgm:pt modelId="{900FFAF0-E2AE-4862-A171-782F922D0467}" type="pres">
      <dgm:prSet presAssocID="{E3FD9DB9-50C2-439D-B9C0-DB12190CD1EF}" presName="textRect" presStyleLbl="revTx" presStyleIdx="3" presStyleCnt="6">
        <dgm:presLayoutVars>
          <dgm:chMax val="1"/>
          <dgm:chPref val="1"/>
        </dgm:presLayoutVars>
      </dgm:prSet>
      <dgm:spPr/>
    </dgm:pt>
    <dgm:pt modelId="{7F9F7FBD-9FBD-4493-9219-BE3053E2321A}" type="pres">
      <dgm:prSet presAssocID="{1D7A6899-76DD-4EDE-A61D-97B1C062861F}" presName="sibTrans" presStyleCnt="0"/>
      <dgm:spPr/>
    </dgm:pt>
    <dgm:pt modelId="{EDC7AA80-81AF-4B1F-AFBB-D03411D12B40}" type="pres">
      <dgm:prSet presAssocID="{E878773C-B680-4847-BD58-A5823B412E4D}" presName="compNode" presStyleCnt="0"/>
      <dgm:spPr/>
    </dgm:pt>
    <dgm:pt modelId="{FF7B77A4-ED30-4B01-BABF-FD9D76DD5483}" type="pres">
      <dgm:prSet presAssocID="{E878773C-B680-4847-BD58-A5823B412E4D}" presName="iconBgRect" presStyleLbl="bgShp" presStyleIdx="4" presStyleCnt="6"/>
      <dgm:spPr/>
    </dgm:pt>
    <dgm:pt modelId="{86A14728-EC73-403D-A318-4E6EF53AD4F0}" type="pres">
      <dgm:prSet presAssocID="{E878773C-B680-4847-BD58-A5823B412E4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r chart"/>
        </a:ext>
      </dgm:extLst>
    </dgm:pt>
    <dgm:pt modelId="{B521F159-4493-4938-BFCD-4B784CB8F083}" type="pres">
      <dgm:prSet presAssocID="{E878773C-B680-4847-BD58-A5823B412E4D}" presName="spaceRect" presStyleCnt="0"/>
      <dgm:spPr/>
    </dgm:pt>
    <dgm:pt modelId="{6B87C826-0F0E-4BB1-BCFF-CE8F5AF820EB}" type="pres">
      <dgm:prSet presAssocID="{E878773C-B680-4847-BD58-A5823B412E4D}" presName="textRect" presStyleLbl="revTx" presStyleIdx="4" presStyleCnt="6">
        <dgm:presLayoutVars>
          <dgm:chMax val="1"/>
          <dgm:chPref val="1"/>
        </dgm:presLayoutVars>
      </dgm:prSet>
      <dgm:spPr/>
    </dgm:pt>
    <dgm:pt modelId="{7EDA2569-2C42-43D9-A7EF-960CD8A72F56}" type="pres">
      <dgm:prSet presAssocID="{E144F887-3712-44A2-8929-31B559C0325A}" presName="sibTrans" presStyleCnt="0"/>
      <dgm:spPr/>
    </dgm:pt>
    <dgm:pt modelId="{DDFE3D41-7925-4A87-8974-4711B7EEA64E}" type="pres">
      <dgm:prSet presAssocID="{059F8219-B06F-4266-85E1-4216D0ADC5BD}" presName="compNode" presStyleCnt="0"/>
      <dgm:spPr/>
    </dgm:pt>
    <dgm:pt modelId="{59B6E7DF-E139-40CE-BF3D-D9545F6F0D2E}" type="pres">
      <dgm:prSet presAssocID="{059F8219-B06F-4266-85E1-4216D0ADC5BD}" presName="iconBgRect" presStyleLbl="bgShp" presStyleIdx="5" presStyleCnt="6"/>
      <dgm:spPr/>
    </dgm:pt>
    <dgm:pt modelId="{71406C92-258B-4B5B-814E-C25F5480E42D}" type="pres">
      <dgm:prSet presAssocID="{059F8219-B06F-4266-85E1-4216D0ADC5B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lp"/>
        </a:ext>
      </dgm:extLst>
    </dgm:pt>
    <dgm:pt modelId="{48D8E2B2-F037-4DAF-9D86-82F8DC9CE653}" type="pres">
      <dgm:prSet presAssocID="{059F8219-B06F-4266-85E1-4216D0ADC5BD}" presName="spaceRect" presStyleCnt="0"/>
      <dgm:spPr/>
    </dgm:pt>
    <dgm:pt modelId="{2CCA65CC-FAFE-44EB-B663-9B154038D317}" type="pres">
      <dgm:prSet presAssocID="{059F8219-B06F-4266-85E1-4216D0ADC5BD}" presName="textRect" presStyleLbl="revTx" presStyleIdx="5" presStyleCnt="6">
        <dgm:presLayoutVars>
          <dgm:chMax val="1"/>
          <dgm:chPref val="1"/>
        </dgm:presLayoutVars>
      </dgm:prSet>
      <dgm:spPr/>
    </dgm:pt>
  </dgm:ptLst>
  <dgm:cxnLst>
    <dgm:cxn modelId="{05E8E007-C57A-4AB2-BB9D-180F66147C36}" type="presOf" srcId="{059F8219-B06F-4266-85E1-4216D0ADC5BD}" destId="{2CCA65CC-FAFE-44EB-B663-9B154038D317}" srcOrd="0" destOrd="0" presId="urn:microsoft.com/office/officeart/2018/5/layout/IconCircleLabelList"/>
    <dgm:cxn modelId="{2D235450-1CCC-477D-8A79-F6F7CD77BAE8}" srcId="{5B354B59-A982-4E91-A6F6-32C8DF59619E}" destId="{E3FD9DB9-50C2-439D-B9C0-DB12190CD1EF}" srcOrd="3" destOrd="0" parTransId="{64BED32E-5D86-458F-B0AA-270470C92694}" sibTransId="{1D7A6899-76DD-4EDE-A61D-97B1C062861F}"/>
    <dgm:cxn modelId="{D113CC71-43AD-4FFA-92D6-3303AB389AF3}" type="presOf" srcId="{E3FD9DB9-50C2-439D-B9C0-DB12190CD1EF}" destId="{900FFAF0-E2AE-4862-A171-782F922D0467}" srcOrd="0" destOrd="0" presId="urn:microsoft.com/office/officeart/2018/5/layout/IconCircleLabelList"/>
    <dgm:cxn modelId="{E729329B-1827-49A2-B8E2-8FFB9D3589D4}" srcId="{5B354B59-A982-4E91-A6F6-32C8DF59619E}" destId="{E878773C-B680-4847-BD58-A5823B412E4D}" srcOrd="4" destOrd="0" parTransId="{EA9A5FBD-B160-4EF9-9F5C-850322826134}" sibTransId="{E144F887-3712-44A2-8929-31B559C0325A}"/>
    <dgm:cxn modelId="{B8F106AD-A1C4-4589-8B0C-C5D2F8CB4DE5}" type="presOf" srcId="{5B354B59-A982-4E91-A6F6-32C8DF59619E}" destId="{0380D745-31C0-47A4-B8BC-3A129F146365}" srcOrd="0" destOrd="0" presId="urn:microsoft.com/office/officeart/2018/5/layout/IconCircleLabelList"/>
    <dgm:cxn modelId="{F033CDCE-5D9D-477B-A95C-D97F72F2AA71}" srcId="{5B354B59-A982-4E91-A6F6-32C8DF59619E}" destId="{1C9CCDE7-135B-4AE9-8CFF-D94CBCE6C95A}" srcOrd="1" destOrd="0" parTransId="{C1737175-E185-459B-B18A-2BD341AE1749}" sibTransId="{E94F97A2-18B6-47C1-A2D0-965CFFAFC4AE}"/>
    <dgm:cxn modelId="{6A9710D1-A0B3-404C-9ECA-E5B2F237CEED}" srcId="{5B354B59-A982-4E91-A6F6-32C8DF59619E}" destId="{ADC7F72F-1EC7-44B7-BFD5-E95F00D44424}" srcOrd="2" destOrd="0" parTransId="{70EAD47B-A46A-4A2F-B3F9-08D0285C8197}" sibTransId="{BD0EBC41-D5AD-4DAE-98F0-3439449F10C0}"/>
    <dgm:cxn modelId="{BEBA3BD4-0DA2-4F60-96BB-FC186706205A}" type="presOf" srcId="{24F32601-26A0-4757-81F7-286C222E812F}" destId="{40D08A80-915C-4FA7-92D3-525B49D36B4A}" srcOrd="0" destOrd="0" presId="urn:microsoft.com/office/officeart/2018/5/layout/IconCircleLabelList"/>
    <dgm:cxn modelId="{AF3AB0D9-AA3A-445A-8F19-4D22A743C41C}" type="presOf" srcId="{1C9CCDE7-135B-4AE9-8CFF-D94CBCE6C95A}" destId="{BED22EBC-01C5-47CA-8C3E-97EF413BEB2D}" srcOrd="0" destOrd="0" presId="urn:microsoft.com/office/officeart/2018/5/layout/IconCircleLabelList"/>
    <dgm:cxn modelId="{90E354DA-7C6F-435B-81B6-A95D4C98EBE6}" srcId="{5B354B59-A982-4E91-A6F6-32C8DF59619E}" destId="{24F32601-26A0-4757-81F7-286C222E812F}" srcOrd="0" destOrd="0" parTransId="{503CFD79-A5B7-4797-99D4-07C7C4940664}" sibTransId="{A3A306AA-2A22-42C5-9D1A-40FF85496ECE}"/>
    <dgm:cxn modelId="{0C0578E0-8A5E-4974-93C5-FE47B027E04C}" type="presOf" srcId="{E878773C-B680-4847-BD58-A5823B412E4D}" destId="{6B87C826-0F0E-4BB1-BCFF-CE8F5AF820EB}" srcOrd="0" destOrd="0" presId="urn:microsoft.com/office/officeart/2018/5/layout/IconCircleLabelList"/>
    <dgm:cxn modelId="{0E79FAE1-96B0-4A3E-B9C9-045FFD7BFBB6}" srcId="{5B354B59-A982-4E91-A6F6-32C8DF59619E}" destId="{059F8219-B06F-4266-85E1-4216D0ADC5BD}" srcOrd="5" destOrd="0" parTransId="{62402704-DE46-4619-9A27-62647B70703C}" sibTransId="{120E98D5-500C-433A-B503-097511EE22B3}"/>
    <dgm:cxn modelId="{FD6B65F2-CFC9-4626-892C-D4A8229B1264}" type="presOf" srcId="{ADC7F72F-1EC7-44B7-BFD5-E95F00D44424}" destId="{BB993831-844A-4A9F-9EFA-2382F6BC3979}" srcOrd="0" destOrd="0" presId="urn:microsoft.com/office/officeart/2018/5/layout/IconCircleLabelList"/>
    <dgm:cxn modelId="{FF9A0F51-B1A4-4B10-B6CD-F52FB0B30BC3}" type="presParOf" srcId="{0380D745-31C0-47A4-B8BC-3A129F146365}" destId="{2400FFC9-87BE-420F-90DC-48522D743CFB}" srcOrd="0" destOrd="0" presId="urn:microsoft.com/office/officeart/2018/5/layout/IconCircleLabelList"/>
    <dgm:cxn modelId="{89B2D5A4-F8F3-4DD1-9063-552ED7AA6CEA}" type="presParOf" srcId="{2400FFC9-87BE-420F-90DC-48522D743CFB}" destId="{3B715D5F-250E-4272-8CA0-15D7D34F1669}" srcOrd="0" destOrd="0" presId="urn:microsoft.com/office/officeart/2018/5/layout/IconCircleLabelList"/>
    <dgm:cxn modelId="{B72F326B-7AE5-4224-B01A-7FD7BAC6E002}" type="presParOf" srcId="{2400FFC9-87BE-420F-90DC-48522D743CFB}" destId="{4559E7B3-FA7E-40D7-8B22-D61F26676476}" srcOrd="1" destOrd="0" presId="urn:microsoft.com/office/officeart/2018/5/layout/IconCircleLabelList"/>
    <dgm:cxn modelId="{4CAA7DA9-F5DC-46D4-91CC-36D44DF238C9}" type="presParOf" srcId="{2400FFC9-87BE-420F-90DC-48522D743CFB}" destId="{B35E2208-A65B-497E-8328-1F9AAAA57E6F}" srcOrd="2" destOrd="0" presId="urn:microsoft.com/office/officeart/2018/5/layout/IconCircleLabelList"/>
    <dgm:cxn modelId="{7084411F-41CA-4AEC-8184-780E1A6092E0}" type="presParOf" srcId="{2400FFC9-87BE-420F-90DC-48522D743CFB}" destId="{40D08A80-915C-4FA7-92D3-525B49D36B4A}" srcOrd="3" destOrd="0" presId="urn:microsoft.com/office/officeart/2018/5/layout/IconCircleLabelList"/>
    <dgm:cxn modelId="{8BFDFFEE-4D7B-45D2-B8E8-937D6EEF3AF0}" type="presParOf" srcId="{0380D745-31C0-47A4-B8BC-3A129F146365}" destId="{2DC9806E-7F6A-480B-B1EC-1D781DFC0473}" srcOrd="1" destOrd="0" presId="urn:microsoft.com/office/officeart/2018/5/layout/IconCircleLabelList"/>
    <dgm:cxn modelId="{F0069A2D-C1B4-40D3-B8B9-66284A107103}" type="presParOf" srcId="{0380D745-31C0-47A4-B8BC-3A129F146365}" destId="{034F57F9-4BB3-4ED8-9DFA-E6A365E87A64}" srcOrd="2" destOrd="0" presId="urn:microsoft.com/office/officeart/2018/5/layout/IconCircleLabelList"/>
    <dgm:cxn modelId="{A6C03F80-F920-4C6A-BF89-333E006F3CDB}" type="presParOf" srcId="{034F57F9-4BB3-4ED8-9DFA-E6A365E87A64}" destId="{C28472AC-3CA4-460E-8AA7-CEAA35DB764A}" srcOrd="0" destOrd="0" presId="urn:microsoft.com/office/officeart/2018/5/layout/IconCircleLabelList"/>
    <dgm:cxn modelId="{8ECE60CB-D009-489F-BA44-8337AEB7D0C5}" type="presParOf" srcId="{034F57F9-4BB3-4ED8-9DFA-E6A365E87A64}" destId="{F0400FBD-523C-4028-B473-B855A6FB0A3B}" srcOrd="1" destOrd="0" presId="urn:microsoft.com/office/officeart/2018/5/layout/IconCircleLabelList"/>
    <dgm:cxn modelId="{AD023FA3-2D1D-4E99-9CFA-0972E89E106A}" type="presParOf" srcId="{034F57F9-4BB3-4ED8-9DFA-E6A365E87A64}" destId="{B54E8B82-888B-4F4E-B100-44D7580BD7BB}" srcOrd="2" destOrd="0" presId="urn:microsoft.com/office/officeart/2018/5/layout/IconCircleLabelList"/>
    <dgm:cxn modelId="{92F794E5-63AE-4F5B-8FFC-934ECC3625EA}" type="presParOf" srcId="{034F57F9-4BB3-4ED8-9DFA-E6A365E87A64}" destId="{BED22EBC-01C5-47CA-8C3E-97EF413BEB2D}" srcOrd="3" destOrd="0" presId="urn:microsoft.com/office/officeart/2018/5/layout/IconCircleLabelList"/>
    <dgm:cxn modelId="{C4EA509B-B8B8-40D6-86F9-4FF2A905629D}" type="presParOf" srcId="{0380D745-31C0-47A4-B8BC-3A129F146365}" destId="{12EA281E-90A0-4429-A1ED-D58B754EC686}" srcOrd="3" destOrd="0" presId="urn:microsoft.com/office/officeart/2018/5/layout/IconCircleLabelList"/>
    <dgm:cxn modelId="{31E51DC7-314C-413B-953F-D547D2B3712D}" type="presParOf" srcId="{0380D745-31C0-47A4-B8BC-3A129F146365}" destId="{CDFA051D-94E0-4F66-B343-C319DE4FF0FA}" srcOrd="4" destOrd="0" presId="urn:microsoft.com/office/officeart/2018/5/layout/IconCircleLabelList"/>
    <dgm:cxn modelId="{3A593FA8-84A3-4A51-90B9-8A5C276ADD71}" type="presParOf" srcId="{CDFA051D-94E0-4F66-B343-C319DE4FF0FA}" destId="{14AA2559-8673-48E0-8C4F-CB998027A9AB}" srcOrd="0" destOrd="0" presId="urn:microsoft.com/office/officeart/2018/5/layout/IconCircleLabelList"/>
    <dgm:cxn modelId="{BDEDBE21-AF76-4DB2-97FF-39A96B6722CC}" type="presParOf" srcId="{CDFA051D-94E0-4F66-B343-C319DE4FF0FA}" destId="{04C39D37-D840-4EFA-80E7-E05DA5464535}" srcOrd="1" destOrd="0" presId="urn:microsoft.com/office/officeart/2018/5/layout/IconCircleLabelList"/>
    <dgm:cxn modelId="{1392E7F2-DBFD-48F6-86BA-9AE767838F2C}" type="presParOf" srcId="{CDFA051D-94E0-4F66-B343-C319DE4FF0FA}" destId="{6E82F43C-0F81-41B1-98DA-BC5BFCCAC653}" srcOrd="2" destOrd="0" presId="urn:microsoft.com/office/officeart/2018/5/layout/IconCircleLabelList"/>
    <dgm:cxn modelId="{C4B6E794-1D38-4BA9-856A-3D6BA61D88BB}" type="presParOf" srcId="{CDFA051D-94E0-4F66-B343-C319DE4FF0FA}" destId="{BB993831-844A-4A9F-9EFA-2382F6BC3979}" srcOrd="3" destOrd="0" presId="urn:microsoft.com/office/officeart/2018/5/layout/IconCircleLabelList"/>
    <dgm:cxn modelId="{34F110E6-2B6F-4A3D-AC0A-E15777AEB3A5}" type="presParOf" srcId="{0380D745-31C0-47A4-B8BC-3A129F146365}" destId="{D67BEEAF-29AA-4E09-B1C0-C836D018ACCA}" srcOrd="5" destOrd="0" presId="urn:microsoft.com/office/officeart/2018/5/layout/IconCircleLabelList"/>
    <dgm:cxn modelId="{B6C7D0D0-0BD7-462E-93CA-0971F7503DA5}" type="presParOf" srcId="{0380D745-31C0-47A4-B8BC-3A129F146365}" destId="{FA067814-304B-463F-A214-FC3CA92A8223}" srcOrd="6" destOrd="0" presId="urn:microsoft.com/office/officeart/2018/5/layout/IconCircleLabelList"/>
    <dgm:cxn modelId="{2C2289ED-682E-426C-932C-EEB4512BB864}" type="presParOf" srcId="{FA067814-304B-463F-A214-FC3CA92A8223}" destId="{A4806335-9337-4D0E-AE73-679F5AE742D5}" srcOrd="0" destOrd="0" presId="urn:microsoft.com/office/officeart/2018/5/layout/IconCircleLabelList"/>
    <dgm:cxn modelId="{00246364-AD1F-4D30-BA11-B08946F97CAE}" type="presParOf" srcId="{FA067814-304B-463F-A214-FC3CA92A8223}" destId="{9640C900-27AC-4E67-AA4F-F3D1257E576A}" srcOrd="1" destOrd="0" presId="urn:microsoft.com/office/officeart/2018/5/layout/IconCircleLabelList"/>
    <dgm:cxn modelId="{1604B6CF-67AF-401E-9F3F-193A50E3F96B}" type="presParOf" srcId="{FA067814-304B-463F-A214-FC3CA92A8223}" destId="{4D9CD2F8-8826-4812-9A7D-C1507C0DB163}" srcOrd="2" destOrd="0" presId="urn:microsoft.com/office/officeart/2018/5/layout/IconCircleLabelList"/>
    <dgm:cxn modelId="{E97CC47A-0607-4E4F-B11F-A3E21F4248F2}" type="presParOf" srcId="{FA067814-304B-463F-A214-FC3CA92A8223}" destId="{900FFAF0-E2AE-4862-A171-782F922D0467}" srcOrd="3" destOrd="0" presId="urn:microsoft.com/office/officeart/2018/5/layout/IconCircleLabelList"/>
    <dgm:cxn modelId="{7B6087C7-7DBF-41D7-94C2-36C9678CB304}" type="presParOf" srcId="{0380D745-31C0-47A4-B8BC-3A129F146365}" destId="{7F9F7FBD-9FBD-4493-9219-BE3053E2321A}" srcOrd="7" destOrd="0" presId="urn:microsoft.com/office/officeart/2018/5/layout/IconCircleLabelList"/>
    <dgm:cxn modelId="{CB9C9FC8-851A-4856-B259-1764CEA3CFE9}" type="presParOf" srcId="{0380D745-31C0-47A4-B8BC-3A129F146365}" destId="{EDC7AA80-81AF-4B1F-AFBB-D03411D12B40}" srcOrd="8" destOrd="0" presId="urn:microsoft.com/office/officeart/2018/5/layout/IconCircleLabelList"/>
    <dgm:cxn modelId="{F16064C7-9E2A-4FFE-A8DE-44D2286268EA}" type="presParOf" srcId="{EDC7AA80-81AF-4B1F-AFBB-D03411D12B40}" destId="{FF7B77A4-ED30-4B01-BABF-FD9D76DD5483}" srcOrd="0" destOrd="0" presId="urn:microsoft.com/office/officeart/2018/5/layout/IconCircleLabelList"/>
    <dgm:cxn modelId="{B0AE100E-4530-4820-AD66-25EAA81979ED}" type="presParOf" srcId="{EDC7AA80-81AF-4B1F-AFBB-D03411D12B40}" destId="{86A14728-EC73-403D-A318-4E6EF53AD4F0}" srcOrd="1" destOrd="0" presId="urn:microsoft.com/office/officeart/2018/5/layout/IconCircleLabelList"/>
    <dgm:cxn modelId="{43994E55-FEF4-4342-8F87-516C1BF0B28C}" type="presParOf" srcId="{EDC7AA80-81AF-4B1F-AFBB-D03411D12B40}" destId="{B521F159-4493-4938-BFCD-4B784CB8F083}" srcOrd="2" destOrd="0" presId="urn:microsoft.com/office/officeart/2018/5/layout/IconCircleLabelList"/>
    <dgm:cxn modelId="{7D3CA6AA-D857-4791-8C10-C84D992BA128}" type="presParOf" srcId="{EDC7AA80-81AF-4B1F-AFBB-D03411D12B40}" destId="{6B87C826-0F0E-4BB1-BCFF-CE8F5AF820EB}" srcOrd="3" destOrd="0" presId="urn:microsoft.com/office/officeart/2018/5/layout/IconCircleLabelList"/>
    <dgm:cxn modelId="{849122D2-A020-4179-8A24-EE2BD7159A18}" type="presParOf" srcId="{0380D745-31C0-47A4-B8BC-3A129F146365}" destId="{7EDA2569-2C42-43D9-A7EF-960CD8A72F56}" srcOrd="9" destOrd="0" presId="urn:microsoft.com/office/officeart/2018/5/layout/IconCircleLabelList"/>
    <dgm:cxn modelId="{204B227D-1FC7-47B0-8DCE-DACF87A4CDAD}" type="presParOf" srcId="{0380D745-31C0-47A4-B8BC-3A129F146365}" destId="{DDFE3D41-7925-4A87-8974-4711B7EEA64E}" srcOrd="10" destOrd="0" presId="urn:microsoft.com/office/officeart/2018/5/layout/IconCircleLabelList"/>
    <dgm:cxn modelId="{DE6038A0-F85B-4A5D-82C6-B70263BBA29B}" type="presParOf" srcId="{DDFE3D41-7925-4A87-8974-4711B7EEA64E}" destId="{59B6E7DF-E139-40CE-BF3D-D9545F6F0D2E}" srcOrd="0" destOrd="0" presId="urn:microsoft.com/office/officeart/2018/5/layout/IconCircleLabelList"/>
    <dgm:cxn modelId="{CF47BE58-B846-4A06-918E-26CBEAF1B9FA}" type="presParOf" srcId="{DDFE3D41-7925-4A87-8974-4711B7EEA64E}" destId="{71406C92-258B-4B5B-814E-C25F5480E42D}" srcOrd="1" destOrd="0" presId="urn:microsoft.com/office/officeart/2018/5/layout/IconCircleLabelList"/>
    <dgm:cxn modelId="{04D002A8-F5BC-4E7F-844B-E6F25F30B184}" type="presParOf" srcId="{DDFE3D41-7925-4A87-8974-4711B7EEA64E}" destId="{48D8E2B2-F037-4DAF-9D86-82F8DC9CE653}" srcOrd="2" destOrd="0" presId="urn:microsoft.com/office/officeart/2018/5/layout/IconCircleLabelList"/>
    <dgm:cxn modelId="{761C91CB-D756-4DA8-A6F0-095EB06BB02D}" type="presParOf" srcId="{DDFE3D41-7925-4A87-8974-4711B7EEA64E}" destId="{2CCA65CC-FAFE-44EB-B663-9B154038D31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354B59-A982-4E91-A6F6-32C8DF59619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4F32601-26A0-4757-81F7-286C222E812F}">
      <dgm:prSet/>
      <dgm:spPr/>
      <dgm:t>
        <a:bodyPr/>
        <a:lstStyle/>
        <a:p>
          <a:pPr>
            <a:defRPr cap="all"/>
          </a:pPr>
          <a:r>
            <a:rPr lang="en-US"/>
            <a:t>Relevant background information</a:t>
          </a:r>
        </a:p>
      </dgm:t>
    </dgm:pt>
    <dgm:pt modelId="{503CFD79-A5B7-4797-99D4-07C7C4940664}" type="parTrans" cxnId="{90E354DA-7C6F-435B-81B6-A95D4C98EBE6}">
      <dgm:prSet/>
      <dgm:spPr/>
      <dgm:t>
        <a:bodyPr/>
        <a:lstStyle/>
        <a:p>
          <a:endParaRPr lang="en-US"/>
        </a:p>
      </dgm:t>
    </dgm:pt>
    <dgm:pt modelId="{A3A306AA-2A22-42C5-9D1A-40FF85496ECE}" type="sibTrans" cxnId="{90E354DA-7C6F-435B-81B6-A95D4C98EBE6}">
      <dgm:prSet/>
      <dgm:spPr/>
      <dgm:t>
        <a:bodyPr/>
        <a:lstStyle/>
        <a:p>
          <a:endParaRPr lang="en-US"/>
        </a:p>
      </dgm:t>
    </dgm:pt>
    <dgm:pt modelId="{1C9CCDE7-135B-4AE9-8CFF-D94CBCE6C95A}">
      <dgm:prSet/>
      <dgm:spPr/>
      <dgm:t>
        <a:bodyPr/>
        <a:lstStyle/>
        <a:p>
          <a:pPr>
            <a:defRPr cap="all"/>
          </a:pPr>
          <a:endParaRPr lang="en-US"/>
        </a:p>
      </dgm:t>
    </dgm:pt>
    <dgm:pt modelId="{C1737175-E185-459B-B18A-2BD341AE1749}" type="parTrans" cxnId="{F033CDCE-5D9D-477B-A95C-D97F72F2AA71}">
      <dgm:prSet/>
      <dgm:spPr/>
      <dgm:t>
        <a:bodyPr/>
        <a:lstStyle/>
        <a:p>
          <a:endParaRPr lang="en-US"/>
        </a:p>
      </dgm:t>
    </dgm:pt>
    <dgm:pt modelId="{E94F97A2-18B6-47C1-A2D0-965CFFAFC4AE}" type="sibTrans" cxnId="{F033CDCE-5D9D-477B-A95C-D97F72F2AA71}">
      <dgm:prSet/>
      <dgm:spPr/>
      <dgm:t>
        <a:bodyPr/>
        <a:lstStyle/>
        <a:p>
          <a:endParaRPr lang="en-US"/>
        </a:p>
      </dgm:t>
    </dgm:pt>
    <dgm:pt modelId="{ADC7F72F-1EC7-44B7-BFD5-E95F00D44424}">
      <dgm:prSet/>
      <dgm:spPr/>
      <dgm:t>
        <a:bodyPr/>
        <a:lstStyle/>
        <a:p>
          <a:pPr>
            <a:defRPr cap="all"/>
          </a:pPr>
          <a:endParaRPr lang="en-US"/>
        </a:p>
      </dgm:t>
    </dgm:pt>
    <dgm:pt modelId="{70EAD47B-A46A-4A2F-B3F9-08D0285C8197}" type="parTrans" cxnId="{6A9710D1-A0B3-404C-9ECA-E5B2F237CEED}">
      <dgm:prSet/>
      <dgm:spPr/>
      <dgm:t>
        <a:bodyPr/>
        <a:lstStyle/>
        <a:p>
          <a:endParaRPr lang="en-US"/>
        </a:p>
      </dgm:t>
    </dgm:pt>
    <dgm:pt modelId="{BD0EBC41-D5AD-4DAE-98F0-3439449F10C0}" type="sibTrans" cxnId="{6A9710D1-A0B3-404C-9ECA-E5B2F237CEED}">
      <dgm:prSet/>
      <dgm:spPr/>
      <dgm:t>
        <a:bodyPr/>
        <a:lstStyle/>
        <a:p>
          <a:endParaRPr lang="en-US"/>
        </a:p>
      </dgm:t>
    </dgm:pt>
    <dgm:pt modelId="{E3FD9DB9-50C2-439D-B9C0-DB12190CD1EF}">
      <dgm:prSet/>
      <dgm:spPr/>
      <dgm:t>
        <a:bodyPr/>
        <a:lstStyle/>
        <a:p>
          <a:pPr>
            <a:defRPr cap="all"/>
          </a:pPr>
          <a:endParaRPr lang="en-US"/>
        </a:p>
      </dgm:t>
    </dgm:pt>
    <dgm:pt modelId="{64BED32E-5D86-458F-B0AA-270470C92694}" type="parTrans" cxnId="{2D235450-1CCC-477D-8A79-F6F7CD77BAE8}">
      <dgm:prSet/>
      <dgm:spPr/>
      <dgm:t>
        <a:bodyPr/>
        <a:lstStyle/>
        <a:p>
          <a:endParaRPr lang="en-US"/>
        </a:p>
      </dgm:t>
    </dgm:pt>
    <dgm:pt modelId="{1D7A6899-76DD-4EDE-A61D-97B1C062861F}" type="sibTrans" cxnId="{2D235450-1CCC-477D-8A79-F6F7CD77BAE8}">
      <dgm:prSet/>
      <dgm:spPr/>
      <dgm:t>
        <a:bodyPr/>
        <a:lstStyle/>
        <a:p>
          <a:endParaRPr lang="en-US"/>
        </a:p>
      </dgm:t>
    </dgm:pt>
    <dgm:pt modelId="{E878773C-B680-4847-BD58-A5823B412E4D}">
      <dgm:prSet/>
      <dgm:spPr/>
      <dgm:t>
        <a:bodyPr/>
        <a:lstStyle/>
        <a:p>
          <a:pPr>
            <a:defRPr cap="all"/>
          </a:pPr>
          <a:endParaRPr lang="en-US"/>
        </a:p>
      </dgm:t>
    </dgm:pt>
    <dgm:pt modelId="{EA9A5FBD-B160-4EF9-9F5C-850322826134}" type="parTrans" cxnId="{E729329B-1827-49A2-B8E2-8FFB9D3589D4}">
      <dgm:prSet/>
      <dgm:spPr/>
      <dgm:t>
        <a:bodyPr/>
        <a:lstStyle/>
        <a:p>
          <a:endParaRPr lang="en-US"/>
        </a:p>
      </dgm:t>
    </dgm:pt>
    <dgm:pt modelId="{E144F887-3712-44A2-8929-31B559C0325A}" type="sibTrans" cxnId="{E729329B-1827-49A2-B8E2-8FFB9D3589D4}">
      <dgm:prSet/>
      <dgm:spPr/>
      <dgm:t>
        <a:bodyPr/>
        <a:lstStyle/>
        <a:p>
          <a:endParaRPr lang="en-US"/>
        </a:p>
      </dgm:t>
    </dgm:pt>
    <dgm:pt modelId="{059F8219-B06F-4266-85E1-4216D0ADC5BD}">
      <dgm:prSet/>
      <dgm:spPr/>
      <dgm:t>
        <a:bodyPr/>
        <a:lstStyle/>
        <a:p>
          <a:pPr>
            <a:defRPr cap="all"/>
          </a:pPr>
          <a:endParaRPr lang="en-US"/>
        </a:p>
      </dgm:t>
    </dgm:pt>
    <dgm:pt modelId="{62402704-DE46-4619-9A27-62647B70703C}" type="parTrans" cxnId="{0E79FAE1-96B0-4A3E-B9C9-045FFD7BFBB6}">
      <dgm:prSet/>
      <dgm:spPr/>
      <dgm:t>
        <a:bodyPr/>
        <a:lstStyle/>
        <a:p>
          <a:endParaRPr lang="en-US"/>
        </a:p>
      </dgm:t>
    </dgm:pt>
    <dgm:pt modelId="{120E98D5-500C-433A-B503-097511EE22B3}" type="sibTrans" cxnId="{0E79FAE1-96B0-4A3E-B9C9-045FFD7BFBB6}">
      <dgm:prSet/>
      <dgm:spPr/>
      <dgm:t>
        <a:bodyPr/>
        <a:lstStyle/>
        <a:p>
          <a:endParaRPr lang="en-US"/>
        </a:p>
      </dgm:t>
    </dgm:pt>
    <dgm:pt modelId="{0380D745-31C0-47A4-B8BC-3A129F146365}" type="pres">
      <dgm:prSet presAssocID="{5B354B59-A982-4E91-A6F6-32C8DF59619E}" presName="root" presStyleCnt="0">
        <dgm:presLayoutVars>
          <dgm:dir/>
          <dgm:resizeHandles val="exact"/>
        </dgm:presLayoutVars>
      </dgm:prSet>
      <dgm:spPr/>
    </dgm:pt>
    <dgm:pt modelId="{2400FFC9-87BE-420F-90DC-48522D743CFB}" type="pres">
      <dgm:prSet presAssocID="{24F32601-26A0-4757-81F7-286C222E812F}" presName="compNode" presStyleCnt="0"/>
      <dgm:spPr/>
    </dgm:pt>
    <dgm:pt modelId="{3B715D5F-250E-4272-8CA0-15D7D34F1669}" type="pres">
      <dgm:prSet presAssocID="{24F32601-26A0-4757-81F7-286C222E812F}" presName="iconBgRect" presStyleLbl="bgShp" presStyleIdx="0" presStyleCnt="6"/>
      <dgm:spPr/>
    </dgm:pt>
    <dgm:pt modelId="{4559E7B3-FA7E-40D7-8B22-D61F26676476}" type="pres">
      <dgm:prSet presAssocID="{24F32601-26A0-4757-81F7-286C222E812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B35E2208-A65B-497E-8328-1F9AAAA57E6F}" type="pres">
      <dgm:prSet presAssocID="{24F32601-26A0-4757-81F7-286C222E812F}" presName="spaceRect" presStyleCnt="0"/>
      <dgm:spPr/>
    </dgm:pt>
    <dgm:pt modelId="{40D08A80-915C-4FA7-92D3-525B49D36B4A}" type="pres">
      <dgm:prSet presAssocID="{24F32601-26A0-4757-81F7-286C222E812F}" presName="textRect" presStyleLbl="revTx" presStyleIdx="0" presStyleCnt="6">
        <dgm:presLayoutVars>
          <dgm:chMax val="1"/>
          <dgm:chPref val="1"/>
        </dgm:presLayoutVars>
      </dgm:prSet>
      <dgm:spPr/>
    </dgm:pt>
    <dgm:pt modelId="{2DC9806E-7F6A-480B-B1EC-1D781DFC0473}" type="pres">
      <dgm:prSet presAssocID="{A3A306AA-2A22-42C5-9D1A-40FF85496ECE}" presName="sibTrans" presStyleCnt="0"/>
      <dgm:spPr/>
    </dgm:pt>
    <dgm:pt modelId="{034F57F9-4BB3-4ED8-9DFA-E6A365E87A64}" type="pres">
      <dgm:prSet presAssocID="{1C9CCDE7-135B-4AE9-8CFF-D94CBCE6C95A}" presName="compNode" presStyleCnt="0"/>
      <dgm:spPr/>
    </dgm:pt>
    <dgm:pt modelId="{C28472AC-3CA4-460E-8AA7-CEAA35DB764A}" type="pres">
      <dgm:prSet presAssocID="{1C9CCDE7-135B-4AE9-8CFF-D94CBCE6C95A}" presName="iconBgRect" presStyleLbl="bgShp" presStyleIdx="1" presStyleCnt="6"/>
      <dgm:spPr/>
    </dgm:pt>
    <dgm:pt modelId="{F0400FBD-523C-4028-B473-B855A6FB0A3B}" type="pres">
      <dgm:prSet presAssocID="{1C9CCDE7-135B-4AE9-8CFF-D94CBCE6C95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B54E8B82-888B-4F4E-B100-44D7580BD7BB}" type="pres">
      <dgm:prSet presAssocID="{1C9CCDE7-135B-4AE9-8CFF-D94CBCE6C95A}" presName="spaceRect" presStyleCnt="0"/>
      <dgm:spPr/>
    </dgm:pt>
    <dgm:pt modelId="{BED22EBC-01C5-47CA-8C3E-97EF413BEB2D}" type="pres">
      <dgm:prSet presAssocID="{1C9CCDE7-135B-4AE9-8CFF-D94CBCE6C95A}" presName="textRect" presStyleLbl="revTx" presStyleIdx="1" presStyleCnt="6">
        <dgm:presLayoutVars>
          <dgm:chMax val="1"/>
          <dgm:chPref val="1"/>
        </dgm:presLayoutVars>
      </dgm:prSet>
      <dgm:spPr/>
    </dgm:pt>
    <dgm:pt modelId="{12EA281E-90A0-4429-A1ED-D58B754EC686}" type="pres">
      <dgm:prSet presAssocID="{E94F97A2-18B6-47C1-A2D0-965CFFAFC4AE}" presName="sibTrans" presStyleCnt="0"/>
      <dgm:spPr/>
    </dgm:pt>
    <dgm:pt modelId="{CDFA051D-94E0-4F66-B343-C319DE4FF0FA}" type="pres">
      <dgm:prSet presAssocID="{ADC7F72F-1EC7-44B7-BFD5-E95F00D44424}" presName="compNode" presStyleCnt="0"/>
      <dgm:spPr/>
    </dgm:pt>
    <dgm:pt modelId="{14AA2559-8673-48E0-8C4F-CB998027A9AB}" type="pres">
      <dgm:prSet presAssocID="{ADC7F72F-1EC7-44B7-BFD5-E95F00D44424}" presName="iconBgRect" presStyleLbl="bgShp" presStyleIdx="2" presStyleCnt="6"/>
      <dgm:spPr/>
    </dgm:pt>
    <dgm:pt modelId="{04C39D37-D840-4EFA-80E7-E05DA5464535}" type="pres">
      <dgm:prSet presAssocID="{ADC7F72F-1EC7-44B7-BFD5-E95F00D4442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r"/>
        </a:ext>
      </dgm:extLst>
    </dgm:pt>
    <dgm:pt modelId="{6E82F43C-0F81-41B1-98DA-BC5BFCCAC653}" type="pres">
      <dgm:prSet presAssocID="{ADC7F72F-1EC7-44B7-BFD5-E95F00D44424}" presName="spaceRect" presStyleCnt="0"/>
      <dgm:spPr/>
    </dgm:pt>
    <dgm:pt modelId="{BB993831-844A-4A9F-9EFA-2382F6BC3979}" type="pres">
      <dgm:prSet presAssocID="{ADC7F72F-1EC7-44B7-BFD5-E95F00D44424}" presName="textRect" presStyleLbl="revTx" presStyleIdx="2" presStyleCnt="6">
        <dgm:presLayoutVars>
          <dgm:chMax val="1"/>
          <dgm:chPref val="1"/>
        </dgm:presLayoutVars>
      </dgm:prSet>
      <dgm:spPr/>
    </dgm:pt>
    <dgm:pt modelId="{D67BEEAF-29AA-4E09-B1C0-C836D018ACCA}" type="pres">
      <dgm:prSet presAssocID="{BD0EBC41-D5AD-4DAE-98F0-3439449F10C0}" presName="sibTrans" presStyleCnt="0"/>
      <dgm:spPr/>
    </dgm:pt>
    <dgm:pt modelId="{FA067814-304B-463F-A214-FC3CA92A8223}" type="pres">
      <dgm:prSet presAssocID="{E3FD9DB9-50C2-439D-B9C0-DB12190CD1EF}" presName="compNode" presStyleCnt="0"/>
      <dgm:spPr/>
    </dgm:pt>
    <dgm:pt modelId="{A4806335-9337-4D0E-AE73-679F5AE742D5}" type="pres">
      <dgm:prSet presAssocID="{E3FD9DB9-50C2-439D-B9C0-DB12190CD1EF}" presName="iconBgRect" presStyleLbl="bgShp" presStyleIdx="3" presStyleCnt="6"/>
      <dgm:spPr/>
    </dgm:pt>
    <dgm:pt modelId="{9640C900-27AC-4E67-AA4F-F3D1257E576A}" type="pres">
      <dgm:prSet presAssocID="{E3FD9DB9-50C2-439D-B9C0-DB12190CD1E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4D9CD2F8-8826-4812-9A7D-C1507C0DB163}" type="pres">
      <dgm:prSet presAssocID="{E3FD9DB9-50C2-439D-B9C0-DB12190CD1EF}" presName="spaceRect" presStyleCnt="0"/>
      <dgm:spPr/>
    </dgm:pt>
    <dgm:pt modelId="{900FFAF0-E2AE-4862-A171-782F922D0467}" type="pres">
      <dgm:prSet presAssocID="{E3FD9DB9-50C2-439D-B9C0-DB12190CD1EF}" presName="textRect" presStyleLbl="revTx" presStyleIdx="3" presStyleCnt="6">
        <dgm:presLayoutVars>
          <dgm:chMax val="1"/>
          <dgm:chPref val="1"/>
        </dgm:presLayoutVars>
      </dgm:prSet>
      <dgm:spPr/>
    </dgm:pt>
    <dgm:pt modelId="{7F9F7FBD-9FBD-4493-9219-BE3053E2321A}" type="pres">
      <dgm:prSet presAssocID="{1D7A6899-76DD-4EDE-A61D-97B1C062861F}" presName="sibTrans" presStyleCnt="0"/>
      <dgm:spPr/>
    </dgm:pt>
    <dgm:pt modelId="{EDC7AA80-81AF-4B1F-AFBB-D03411D12B40}" type="pres">
      <dgm:prSet presAssocID="{E878773C-B680-4847-BD58-A5823B412E4D}" presName="compNode" presStyleCnt="0"/>
      <dgm:spPr/>
    </dgm:pt>
    <dgm:pt modelId="{FF7B77A4-ED30-4B01-BABF-FD9D76DD5483}" type="pres">
      <dgm:prSet presAssocID="{E878773C-B680-4847-BD58-A5823B412E4D}" presName="iconBgRect" presStyleLbl="bgShp" presStyleIdx="4" presStyleCnt="6"/>
      <dgm:spPr/>
    </dgm:pt>
    <dgm:pt modelId="{86A14728-EC73-403D-A318-4E6EF53AD4F0}" type="pres">
      <dgm:prSet presAssocID="{E878773C-B680-4847-BD58-A5823B412E4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r chart"/>
        </a:ext>
      </dgm:extLst>
    </dgm:pt>
    <dgm:pt modelId="{B521F159-4493-4938-BFCD-4B784CB8F083}" type="pres">
      <dgm:prSet presAssocID="{E878773C-B680-4847-BD58-A5823B412E4D}" presName="spaceRect" presStyleCnt="0"/>
      <dgm:spPr/>
    </dgm:pt>
    <dgm:pt modelId="{6B87C826-0F0E-4BB1-BCFF-CE8F5AF820EB}" type="pres">
      <dgm:prSet presAssocID="{E878773C-B680-4847-BD58-A5823B412E4D}" presName="textRect" presStyleLbl="revTx" presStyleIdx="4" presStyleCnt="6">
        <dgm:presLayoutVars>
          <dgm:chMax val="1"/>
          <dgm:chPref val="1"/>
        </dgm:presLayoutVars>
      </dgm:prSet>
      <dgm:spPr/>
    </dgm:pt>
    <dgm:pt modelId="{7EDA2569-2C42-43D9-A7EF-960CD8A72F56}" type="pres">
      <dgm:prSet presAssocID="{E144F887-3712-44A2-8929-31B559C0325A}" presName="sibTrans" presStyleCnt="0"/>
      <dgm:spPr/>
    </dgm:pt>
    <dgm:pt modelId="{DDFE3D41-7925-4A87-8974-4711B7EEA64E}" type="pres">
      <dgm:prSet presAssocID="{059F8219-B06F-4266-85E1-4216D0ADC5BD}" presName="compNode" presStyleCnt="0"/>
      <dgm:spPr/>
    </dgm:pt>
    <dgm:pt modelId="{59B6E7DF-E139-40CE-BF3D-D9545F6F0D2E}" type="pres">
      <dgm:prSet presAssocID="{059F8219-B06F-4266-85E1-4216D0ADC5BD}" presName="iconBgRect" presStyleLbl="bgShp" presStyleIdx="5" presStyleCnt="6"/>
      <dgm:spPr/>
    </dgm:pt>
    <dgm:pt modelId="{71406C92-258B-4B5B-814E-C25F5480E42D}" type="pres">
      <dgm:prSet presAssocID="{059F8219-B06F-4266-85E1-4216D0ADC5B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lp"/>
        </a:ext>
      </dgm:extLst>
    </dgm:pt>
    <dgm:pt modelId="{48D8E2B2-F037-4DAF-9D86-82F8DC9CE653}" type="pres">
      <dgm:prSet presAssocID="{059F8219-B06F-4266-85E1-4216D0ADC5BD}" presName="spaceRect" presStyleCnt="0"/>
      <dgm:spPr/>
    </dgm:pt>
    <dgm:pt modelId="{2CCA65CC-FAFE-44EB-B663-9B154038D317}" type="pres">
      <dgm:prSet presAssocID="{059F8219-B06F-4266-85E1-4216D0ADC5BD}" presName="textRect" presStyleLbl="revTx" presStyleIdx="5" presStyleCnt="6">
        <dgm:presLayoutVars>
          <dgm:chMax val="1"/>
          <dgm:chPref val="1"/>
        </dgm:presLayoutVars>
      </dgm:prSet>
      <dgm:spPr/>
    </dgm:pt>
  </dgm:ptLst>
  <dgm:cxnLst>
    <dgm:cxn modelId="{05E8E007-C57A-4AB2-BB9D-180F66147C36}" type="presOf" srcId="{059F8219-B06F-4266-85E1-4216D0ADC5BD}" destId="{2CCA65CC-FAFE-44EB-B663-9B154038D317}" srcOrd="0" destOrd="0" presId="urn:microsoft.com/office/officeart/2018/5/layout/IconCircleLabelList"/>
    <dgm:cxn modelId="{2D235450-1CCC-477D-8A79-F6F7CD77BAE8}" srcId="{5B354B59-A982-4E91-A6F6-32C8DF59619E}" destId="{E3FD9DB9-50C2-439D-B9C0-DB12190CD1EF}" srcOrd="3" destOrd="0" parTransId="{64BED32E-5D86-458F-B0AA-270470C92694}" sibTransId="{1D7A6899-76DD-4EDE-A61D-97B1C062861F}"/>
    <dgm:cxn modelId="{D113CC71-43AD-4FFA-92D6-3303AB389AF3}" type="presOf" srcId="{E3FD9DB9-50C2-439D-B9C0-DB12190CD1EF}" destId="{900FFAF0-E2AE-4862-A171-782F922D0467}" srcOrd="0" destOrd="0" presId="urn:microsoft.com/office/officeart/2018/5/layout/IconCircleLabelList"/>
    <dgm:cxn modelId="{E729329B-1827-49A2-B8E2-8FFB9D3589D4}" srcId="{5B354B59-A982-4E91-A6F6-32C8DF59619E}" destId="{E878773C-B680-4847-BD58-A5823B412E4D}" srcOrd="4" destOrd="0" parTransId="{EA9A5FBD-B160-4EF9-9F5C-850322826134}" sibTransId="{E144F887-3712-44A2-8929-31B559C0325A}"/>
    <dgm:cxn modelId="{B8F106AD-A1C4-4589-8B0C-C5D2F8CB4DE5}" type="presOf" srcId="{5B354B59-A982-4E91-A6F6-32C8DF59619E}" destId="{0380D745-31C0-47A4-B8BC-3A129F146365}" srcOrd="0" destOrd="0" presId="urn:microsoft.com/office/officeart/2018/5/layout/IconCircleLabelList"/>
    <dgm:cxn modelId="{F033CDCE-5D9D-477B-A95C-D97F72F2AA71}" srcId="{5B354B59-A982-4E91-A6F6-32C8DF59619E}" destId="{1C9CCDE7-135B-4AE9-8CFF-D94CBCE6C95A}" srcOrd="1" destOrd="0" parTransId="{C1737175-E185-459B-B18A-2BD341AE1749}" sibTransId="{E94F97A2-18B6-47C1-A2D0-965CFFAFC4AE}"/>
    <dgm:cxn modelId="{6A9710D1-A0B3-404C-9ECA-E5B2F237CEED}" srcId="{5B354B59-A982-4E91-A6F6-32C8DF59619E}" destId="{ADC7F72F-1EC7-44B7-BFD5-E95F00D44424}" srcOrd="2" destOrd="0" parTransId="{70EAD47B-A46A-4A2F-B3F9-08D0285C8197}" sibTransId="{BD0EBC41-D5AD-4DAE-98F0-3439449F10C0}"/>
    <dgm:cxn modelId="{BEBA3BD4-0DA2-4F60-96BB-FC186706205A}" type="presOf" srcId="{24F32601-26A0-4757-81F7-286C222E812F}" destId="{40D08A80-915C-4FA7-92D3-525B49D36B4A}" srcOrd="0" destOrd="0" presId="urn:microsoft.com/office/officeart/2018/5/layout/IconCircleLabelList"/>
    <dgm:cxn modelId="{AF3AB0D9-AA3A-445A-8F19-4D22A743C41C}" type="presOf" srcId="{1C9CCDE7-135B-4AE9-8CFF-D94CBCE6C95A}" destId="{BED22EBC-01C5-47CA-8C3E-97EF413BEB2D}" srcOrd="0" destOrd="0" presId="urn:microsoft.com/office/officeart/2018/5/layout/IconCircleLabelList"/>
    <dgm:cxn modelId="{90E354DA-7C6F-435B-81B6-A95D4C98EBE6}" srcId="{5B354B59-A982-4E91-A6F6-32C8DF59619E}" destId="{24F32601-26A0-4757-81F7-286C222E812F}" srcOrd="0" destOrd="0" parTransId="{503CFD79-A5B7-4797-99D4-07C7C4940664}" sibTransId="{A3A306AA-2A22-42C5-9D1A-40FF85496ECE}"/>
    <dgm:cxn modelId="{0C0578E0-8A5E-4974-93C5-FE47B027E04C}" type="presOf" srcId="{E878773C-B680-4847-BD58-A5823B412E4D}" destId="{6B87C826-0F0E-4BB1-BCFF-CE8F5AF820EB}" srcOrd="0" destOrd="0" presId="urn:microsoft.com/office/officeart/2018/5/layout/IconCircleLabelList"/>
    <dgm:cxn modelId="{0E79FAE1-96B0-4A3E-B9C9-045FFD7BFBB6}" srcId="{5B354B59-A982-4E91-A6F6-32C8DF59619E}" destId="{059F8219-B06F-4266-85E1-4216D0ADC5BD}" srcOrd="5" destOrd="0" parTransId="{62402704-DE46-4619-9A27-62647B70703C}" sibTransId="{120E98D5-500C-433A-B503-097511EE22B3}"/>
    <dgm:cxn modelId="{FD6B65F2-CFC9-4626-892C-D4A8229B1264}" type="presOf" srcId="{ADC7F72F-1EC7-44B7-BFD5-E95F00D44424}" destId="{BB993831-844A-4A9F-9EFA-2382F6BC3979}" srcOrd="0" destOrd="0" presId="urn:microsoft.com/office/officeart/2018/5/layout/IconCircleLabelList"/>
    <dgm:cxn modelId="{FF9A0F51-B1A4-4B10-B6CD-F52FB0B30BC3}" type="presParOf" srcId="{0380D745-31C0-47A4-B8BC-3A129F146365}" destId="{2400FFC9-87BE-420F-90DC-48522D743CFB}" srcOrd="0" destOrd="0" presId="urn:microsoft.com/office/officeart/2018/5/layout/IconCircleLabelList"/>
    <dgm:cxn modelId="{89B2D5A4-F8F3-4DD1-9063-552ED7AA6CEA}" type="presParOf" srcId="{2400FFC9-87BE-420F-90DC-48522D743CFB}" destId="{3B715D5F-250E-4272-8CA0-15D7D34F1669}" srcOrd="0" destOrd="0" presId="urn:microsoft.com/office/officeart/2018/5/layout/IconCircleLabelList"/>
    <dgm:cxn modelId="{B72F326B-7AE5-4224-B01A-7FD7BAC6E002}" type="presParOf" srcId="{2400FFC9-87BE-420F-90DC-48522D743CFB}" destId="{4559E7B3-FA7E-40D7-8B22-D61F26676476}" srcOrd="1" destOrd="0" presId="urn:microsoft.com/office/officeart/2018/5/layout/IconCircleLabelList"/>
    <dgm:cxn modelId="{4CAA7DA9-F5DC-46D4-91CC-36D44DF238C9}" type="presParOf" srcId="{2400FFC9-87BE-420F-90DC-48522D743CFB}" destId="{B35E2208-A65B-497E-8328-1F9AAAA57E6F}" srcOrd="2" destOrd="0" presId="urn:microsoft.com/office/officeart/2018/5/layout/IconCircleLabelList"/>
    <dgm:cxn modelId="{7084411F-41CA-4AEC-8184-780E1A6092E0}" type="presParOf" srcId="{2400FFC9-87BE-420F-90DC-48522D743CFB}" destId="{40D08A80-915C-4FA7-92D3-525B49D36B4A}" srcOrd="3" destOrd="0" presId="urn:microsoft.com/office/officeart/2018/5/layout/IconCircleLabelList"/>
    <dgm:cxn modelId="{8BFDFFEE-4D7B-45D2-B8E8-937D6EEF3AF0}" type="presParOf" srcId="{0380D745-31C0-47A4-B8BC-3A129F146365}" destId="{2DC9806E-7F6A-480B-B1EC-1D781DFC0473}" srcOrd="1" destOrd="0" presId="urn:microsoft.com/office/officeart/2018/5/layout/IconCircleLabelList"/>
    <dgm:cxn modelId="{F0069A2D-C1B4-40D3-B8B9-66284A107103}" type="presParOf" srcId="{0380D745-31C0-47A4-B8BC-3A129F146365}" destId="{034F57F9-4BB3-4ED8-9DFA-E6A365E87A64}" srcOrd="2" destOrd="0" presId="urn:microsoft.com/office/officeart/2018/5/layout/IconCircleLabelList"/>
    <dgm:cxn modelId="{A6C03F80-F920-4C6A-BF89-333E006F3CDB}" type="presParOf" srcId="{034F57F9-4BB3-4ED8-9DFA-E6A365E87A64}" destId="{C28472AC-3CA4-460E-8AA7-CEAA35DB764A}" srcOrd="0" destOrd="0" presId="urn:microsoft.com/office/officeart/2018/5/layout/IconCircleLabelList"/>
    <dgm:cxn modelId="{8ECE60CB-D009-489F-BA44-8337AEB7D0C5}" type="presParOf" srcId="{034F57F9-4BB3-4ED8-9DFA-E6A365E87A64}" destId="{F0400FBD-523C-4028-B473-B855A6FB0A3B}" srcOrd="1" destOrd="0" presId="urn:microsoft.com/office/officeart/2018/5/layout/IconCircleLabelList"/>
    <dgm:cxn modelId="{AD023FA3-2D1D-4E99-9CFA-0972E89E106A}" type="presParOf" srcId="{034F57F9-4BB3-4ED8-9DFA-E6A365E87A64}" destId="{B54E8B82-888B-4F4E-B100-44D7580BD7BB}" srcOrd="2" destOrd="0" presId="urn:microsoft.com/office/officeart/2018/5/layout/IconCircleLabelList"/>
    <dgm:cxn modelId="{92F794E5-63AE-4F5B-8FFC-934ECC3625EA}" type="presParOf" srcId="{034F57F9-4BB3-4ED8-9DFA-E6A365E87A64}" destId="{BED22EBC-01C5-47CA-8C3E-97EF413BEB2D}" srcOrd="3" destOrd="0" presId="urn:microsoft.com/office/officeart/2018/5/layout/IconCircleLabelList"/>
    <dgm:cxn modelId="{C4EA509B-B8B8-40D6-86F9-4FF2A905629D}" type="presParOf" srcId="{0380D745-31C0-47A4-B8BC-3A129F146365}" destId="{12EA281E-90A0-4429-A1ED-D58B754EC686}" srcOrd="3" destOrd="0" presId="urn:microsoft.com/office/officeart/2018/5/layout/IconCircleLabelList"/>
    <dgm:cxn modelId="{31E51DC7-314C-413B-953F-D547D2B3712D}" type="presParOf" srcId="{0380D745-31C0-47A4-B8BC-3A129F146365}" destId="{CDFA051D-94E0-4F66-B343-C319DE4FF0FA}" srcOrd="4" destOrd="0" presId="urn:microsoft.com/office/officeart/2018/5/layout/IconCircleLabelList"/>
    <dgm:cxn modelId="{3A593FA8-84A3-4A51-90B9-8A5C276ADD71}" type="presParOf" srcId="{CDFA051D-94E0-4F66-B343-C319DE4FF0FA}" destId="{14AA2559-8673-48E0-8C4F-CB998027A9AB}" srcOrd="0" destOrd="0" presId="urn:microsoft.com/office/officeart/2018/5/layout/IconCircleLabelList"/>
    <dgm:cxn modelId="{BDEDBE21-AF76-4DB2-97FF-39A96B6722CC}" type="presParOf" srcId="{CDFA051D-94E0-4F66-B343-C319DE4FF0FA}" destId="{04C39D37-D840-4EFA-80E7-E05DA5464535}" srcOrd="1" destOrd="0" presId="urn:microsoft.com/office/officeart/2018/5/layout/IconCircleLabelList"/>
    <dgm:cxn modelId="{1392E7F2-DBFD-48F6-86BA-9AE767838F2C}" type="presParOf" srcId="{CDFA051D-94E0-4F66-B343-C319DE4FF0FA}" destId="{6E82F43C-0F81-41B1-98DA-BC5BFCCAC653}" srcOrd="2" destOrd="0" presId="urn:microsoft.com/office/officeart/2018/5/layout/IconCircleLabelList"/>
    <dgm:cxn modelId="{C4B6E794-1D38-4BA9-856A-3D6BA61D88BB}" type="presParOf" srcId="{CDFA051D-94E0-4F66-B343-C319DE4FF0FA}" destId="{BB993831-844A-4A9F-9EFA-2382F6BC3979}" srcOrd="3" destOrd="0" presId="urn:microsoft.com/office/officeart/2018/5/layout/IconCircleLabelList"/>
    <dgm:cxn modelId="{34F110E6-2B6F-4A3D-AC0A-E15777AEB3A5}" type="presParOf" srcId="{0380D745-31C0-47A4-B8BC-3A129F146365}" destId="{D67BEEAF-29AA-4E09-B1C0-C836D018ACCA}" srcOrd="5" destOrd="0" presId="urn:microsoft.com/office/officeart/2018/5/layout/IconCircleLabelList"/>
    <dgm:cxn modelId="{B6C7D0D0-0BD7-462E-93CA-0971F7503DA5}" type="presParOf" srcId="{0380D745-31C0-47A4-B8BC-3A129F146365}" destId="{FA067814-304B-463F-A214-FC3CA92A8223}" srcOrd="6" destOrd="0" presId="urn:microsoft.com/office/officeart/2018/5/layout/IconCircleLabelList"/>
    <dgm:cxn modelId="{2C2289ED-682E-426C-932C-EEB4512BB864}" type="presParOf" srcId="{FA067814-304B-463F-A214-FC3CA92A8223}" destId="{A4806335-9337-4D0E-AE73-679F5AE742D5}" srcOrd="0" destOrd="0" presId="urn:microsoft.com/office/officeart/2018/5/layout/IconCircleLabelList"/>
    <dgm:cxn modelId="{00246364-AD1F-4D30-BA11-B08946F97CAE}" type="presParOf" srcId="{FA067814-304B-463F-A214-FC3CA92A8223}" destId="{9640C900-27AC-4E67-AA4F-F3D1257E576A}" srcOrd="1" destOrd="0" presId="urn:microsoft.com/office/officeart/2018/5/layout/IconCircleLabelList"/>
    <dgm:cxn modelId="{1604B6CF-67AF-401E-9F3F-193A50E3F96B}" type="presParOf" srcId="{FA067814-304B-463F-A214-FC3CA92A8223}" destId="{4D9CD2F8-8826-4812-9A7D-C1507C0DB163}" srcOrd="2" destOrd="0" presId="urn:microsoft.com/office/officeart/2018/5/layout/IconCircleLabelList"/>
    <dgm:cxn modelId="{E97CC47A-0607-4E4F-B11F-A3E21F4248F2}" type="presParOf" srcId="{FA067814-304B-463F-A214-FC3CA92A8223}" destId="{900FFAF0-E2AE-4862-A171-782F922D0467}" srcOrd="3" destOrd="0" presId="urn:microsoft.com/office/officeart/2018/5/layout/IconCircleLabelList"/>
    <dgm:cxn modelId="{7B6087C7-7DBF-41D7-94C2-36C9678CB304}" type="presParOf" srcId="{0380D745-31C0-47A4-B8BC-3A129F146365}" destId="{7F9F7FBD-9FBD-4493-9219-BE3053E2321A}" srcOrd="7" destOrd="0" presId="urn:microsoft.com/office/officeart/2018/5/layout/IconCircleLabelList"/>
    <dgm:cxn modelId="{CB9C9FC8-851A-4856-B259-1764CEA3CFE9}" type="presParOf" srcId="{0380D745-31C0-47A4-B8BC-3A129F146365}" destId="{EDC7AA80-81AF-4B1F-AFBB-D03411D12B40}" srcOrd="8" destOrd="0" presId="urn:microsoft.com/office/officeart/2018/5/layout/IconCircleLabelList"/>
    <dgm:cxn modelId="{F16064C7-9E2A-4FFE-A8DE-44D2286268EA}" type="presParOf" srcId="{EDC7AA80-81AF-4B1F-AFBB-D03411D12B40}" destId="{FF7B77A4-ED30-4B01-BABF-FD9D76DD5483}" srcOrd="0" destOrd="0" presId="urn:microsoft.com/office/officeart/2018/5/layout/IconCircleLabelList"/>
    <dgm:cxn modelId="{B0AE100E-4530-4820-AD66-25EAA81979ED}" type="presParOf" srcId="{EDC7AA80-81AF-4B1F-AFBB-D03411D12B40}" destId="{86A14728-EC73-403D-A318-4E6EF53AD4F0}" srcOrd="1" destOrd="0" presId="urn:microsoft.com/office/officeart/2018/5/layout/IconCircleLabelList"/>
    <dgm:cxn modelId="{43994E55-FEF4-4342-8F87-516C1BF0B28C}" type="presParOf" srcId="{EDC7AA80-81AF-4B1F-AFBB-D03411D12B40}" destId="{B521F159-4493-4938-BFCD-4B784CB8F083}" srcOrd="2" destOrd="0" presId="urn:microsoft.com/office/officeart/2018/5/layout/IconCircleLabelList"/>
    <dgm:cxn modelId="{7D3CA6AA-D857-4791-8C10-C84D992BA128}" type="presParOf" srcId="{EDC7AA80-81AF-4B1F-AFBB-D03411D12B40}" destId="{6B87C826-0F0E-4BB1-BCFF-CE8F5AF820EB}" srcOrd="3" destOrd="0" presId="urn:microsoft.com/office/officeart/2018/5/layout/IconCircleLabelList"/>
    <dgm:cxn modelId="{849122D2-A020-4179-8A24-EE2BD7159A18}" type="presParOf" srcId="{0380D745-31C0-47A4-B8BC-3A129F146365}" destId="{7EDA2569-2C42-43D9-A7EF-960CD8A72F56}" srcOrd="9" destOrd="0" presId="urn:microsoft.com/office/officeart/2018/5/layout/IconCircleLabelList"/>
    <dgm:cxn modelId="{204B227D-1FC7-47B0-8DCE-DACF87A4CDAD}" type="presParOf" srcId="{0380D745-31C0-47A4-B8BC-3A129F146365}" destId="{DDFE3D41-7925-4A87-8974-4711B7EEA64E}" srcOrd="10" destOrd="0" presId="urn:microsoft.com/office/officeart/2018/5/layout/IconCircleLabelList"/>
    <dgm:cxn modelId="{DE6038A0-F85B-4A5D-82C6-B70263BBA29B}" type="presParOf" srcId="{DDFE3D41-7925-4A87-8974-4711B7EEA64E}" destId="{59B6E7DF-E139-40CE-BF3D-D9545F6F0D2E}" srcOrd="0" destOrd="0" presId="urn:microsoft.com/office/officeart/2018/5/layout/IconCircleLabelList"/>
    <dgm:cxn modelId="{CF47BE58-B846-4A06-918E-26CBEAF1B9FA}" type="presParOf" srcId="{DDFE3D41-7925-4A87-8974-4711B7EEA64E}" destId="{71406C92-258B-4B5B-814E-C25F5480E42D}" srcOrd="1" destOrd="0" presId="urn:microsoft.com/office/officeart/2018/5/layout/IconCircleLabelList"/>
    <dgm:cxn modelId="{04D002A8-F5BC-4E7F-844B-E6F25F30B184}" type="presParOf" srcId="{DDFE3D41-7925-4A87-8974-4711B7EEA64E}" destId="{48D8E2B2-F037-4DAF-9D86-82F8DC9CE653}" srcOrd="2" destOrd="0" presId="urn:microsoft.com/office/officeart/2018/5/layout/IconCircleLabelList"/>
    <dgm:cxn modelId="{761C91CB-D756-4DA8-A6F0-095EB06BB02D}" type="presParOf" srcId="{DDFE3D41-7925-4A87-8974-4711B7EEA64E}" destId="{2CCA65CC-FAFE-44EB-B663-9B154038D31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354B59-A982-4E91-A6F6-32C8DF59619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4F32601-26A0-4757-81F7-286C222E812F}">
      <dgm:prSet/>
      <dgm:spPr/>
      <dgm:t>
        <a:bodyPr/>
        <a:lstStyle/>
        <a:p>
          <a:pPr>
            <a:lnSpc>
              <a:spcPct val="100000"/>
            </a:lnSpc>
            <a:defRPr cap="all"/>
          </a:pPr>
          <a:endParaRPr lang="en-US"/>
        </a:p>
      </dgm:t>
    </dgm:pt>
    <dgm:pt modelId="{503CFD79-A5B7-4797-99D4-07C7C4940664}" type="parTrans" cxnId="{90E354DA-7C6F-435B-81B6-A95D4C98EBE6}">
      <dgm:prSet/>
      <dgm:spPr/>
      <dgm:t>
        <a:bodyPr/>
        <a:lstStyle/>
        <a:p>
          <a:endParaRPr lang="en-US"/>
        </a:p>
      </dgm:t>
    </dgm:pt>
    <dgm:pt modelId="{A3A306AA-2A22-42C5-9D1A-40FF85496ECE}" type="sibTrans" cxnId="{90E354DA-7C6F-435B-81B6-A95D4C98EBE6}">
      <dgm:prSet/>
      <dgm:spPr/>
      <dgm:t>
        <a:bodyPr/>
        <a:lstStyle/>
        <a:p>
          <a:endParaRPr lang="en-US"/>
        </a:p>
      </dgm:t>
    </dgm:pt>
    <dgm:pt modelId="{1C9CCDE7-135B-4AE9-8CFF-D94CBCE6C95A}">
      <dgm:prSet/>
      <dgm:spPr/>
      <dgm:t>
        <a:bodyPr/>
        <a:lstStyle/>
        <a:p>
          <a:pPr>
            <a:lnSpc>
              <a:spcPct val="100000"/>
            </a:lnSpc>
            <a:defRPr cap="all"/>
          </a:pPr>
          <a:r>
            <a:rPr lang="en-US"/>
            <a:t>Key Judgments </a:t>
          </a:r>
        </a:p>
      </dgm:t>
    </dgm:pt>
    <dgm:pt modelId="{C1737175-E185-459B-B18A-2BD341AE1749}" type="parTrans" cxnId="{F033CDCE-5D9D-477B-A95C-D97F72F2AA71}">
      <dgm:prSet/>
      <dgm:spPr/>
      <dgm:t>
        <a:bodyPr/>
        <a:lstStyle/>
        <a:p>
          <a:endParaRPr lang="en-US"/>
        </a:p>
      </dgm:t>
    </dgm:pt>
    <dgm:pt modelId="{E94F97A2-18B6-47C1-A2D0-965CFFAFC4AE}" type="sibTrans" cxnId="{F033CDCE-5D9D-477B-A95C-D97F72F2AA71}">
      <dgm:prSet/>
      <dgm:spPr/>
      <dgm:t>
        <a:bodyPr/>
        <a:lstStyle/>
        <a:p>
          <a:endParaRPr lang="en-US"/>
        </a:p>
      </dgm:t>
    </dgm:pt>
    <dgm:pt modelId="{ADC7F72F-1EC7-44B7-BFD5-E95F00D44424}">
      <dgm:prSet/>
      <dgm:spPr/>
      <dgm:t>
        <a:bodyPr/>
        <a:lstStyle/>
        <a:p>
          <a:pPr>
            <a:lnSpc>
              <a:spcPct val="100000"/>
            </a:lnSpc>
            <a:defRPr cap="all"/>
          </a:pPr>
          <a:endParaRPr lang="en-US"/>
        </a:p>
      </dgm:t>
    </dgm:pt>
    <dgm:pt modelId="{70EAD47B-A46A-4A2F-B3F9-08D0285C8197}" type="parTrans" cxnId="{6A9710D1-A0B3-404C-9ECA-E5B2F237CEED}">
      <dgm:prSet/>
      <dgm:spPr/>
      <dgm:t>
        <a:bodyPr/>
        <a:lstStyle/>
        <a:p>
          <a:endParaRPr lang="en-US"/>
        </a:p>
      </dgm:t>
    </dgm:pt>
    <dgm:pt modelId="{BD0EBC41-D5AD-4DAE-98F0-3439449F10C0}" type="sibTrans" cxnId="{6A9710D1-A0B3-404C-9ECA-E5B2F237CEED}">
      <dgm:prSet/>
      <dgm:spPr/>
      <dgm:t>
        <a:bodyPr/>
        <a:lstStyle/>
        <a:p>
          <a:endParaRPr lang="en-US"/>
        </a:p>
      </dgm:t>
    </dgm:pt>
    <dgm:pt modelId="{E3FD9DB9-50C2-439D-B9C0-DB12190CD1EF}">
      <dgm:prSet/>
      <dgm:spPr/>
      <dgm:t>
        <a:bodyPr/>
        <a:lstStyle/>
        <a:p>
          <a:pPr>
            <a:lnSpc>
              <a:spcPct val="100000"/>
            </a:lnSpc>
            <a:defRPr cap="all"/>
          </a:pPr>
          <a:endParaRPr lang="en-US"/>
        </a:p>
      </dgm:t>
    </dgm:pt>
    <dgm:pt modelId="{64BED32E-5D86-458F-B0AA-270470C92694}" type="parTrans" cxnId="{2D235450-1CCC-477D-8A79-F6F7CD77BAE8}">
      <dgm:prSet/>
      <dgm:spPr/>
      <dgm:t>
        <a:bodyPr/>
        <a:lstStyle/>
        <a:p>
          <a:endParaRPr lang="en-US"/>
        </a:p>
      </dgm:t>
    </dgm:pt>
    <dgm:pt modelId="{1D7A6899-76DD-4EDE-A61D-97B1C062861F}" type="sibTrans" cxnId="{2D235450-1CCC-477D-8A79-F6F7CD77BAE8}">
      <dgm:prSet/>
      <dgm:spPr/>
      <dgm:t>
        <a:bodyPr/>
        <a:lstStyle/>
        <a:p>
          <a:endParaRPr lang="en-US"/>
        </a:p>
      </dgm:t>
    </dgm:pt>
    <dgm:pt modelId="{E878773C-B680-4847-BD58-A5823B412E4D}">
      <dgm:prSet/>
      <dgm:spPr/>
      <dgm:t>
        <a:bodyPr/>
        <a:lstStyle/>
        <a:p>
          <a:pPr>
            <a:lnSpc>
              <a:spcPct val="100000"/>
            </a:lnSpc>
            <a:defRPr cap="all"/>
          </a:pPr>
          <a:endParaRPr lang="en-US"/>
        </a:p>
      </dgm:t>
    </dgm:pt>
    <dgm:pt modelId="{EA9A5FBD-B160-4EF9-9F5C-850322826134}" type="parTrans" cxnId="{E729329B-1827-49A2-B8E2-8FFB9D3589D4}">
      <dgm:prSet/>
      <dgm:spPr/>
      <dgm:t>
        <a:bodyPr/>
        <a:lstStyle/>
        <a:p>
          <a:endParaRPr lang="en-US"/>
        </a:p>
      </dgm:t>
    </dgm:pt>
    <dgm:pt modelId="{E144F887-3712-44A2-8929-31B559C0325A}" type="sibTrans" cxnId="{E729329B-1827-49A2-B8E2-8FFB9D3589D4}">
      <dgm:prSet/>
      <dgm:spPr/>
      <dgm:t>
        <a:bodyPr/>
        <a:lstStyle/>
        <a:p>
          <a:endParaRPr lang="en-US"/>
        </a:p>
      </dgm:t>
    </dgm:pt>
    <dgm:pt modelId="{059F8219-B06F-4266-85E1-4216D0ADC5BD}">
      <dgm:prSet/>
      <dgm:spPr/>
      <dgm:t>
        <a:bodyPr/>
        <a:lstStyle/>
        <a:p>
          <a:pPr>
            <a:lnSpc>
              <a:spcPct val="100000"/>
            </a:lnSpc>
            <a:defRPr cap="all"/>
          </a:pPr>
          <a:endParaRPr lang="en-US"/>
        </a:p>
      </dgm:t>
    </dgm:pt>
    <dgm:pt modelId="{62402704-DE46-4619-9A27-62647B70703C}" type="parTrans" cxnId="{0E79FAE1-96B0-4A3E-B9C9-045FFD7BFBB6}">
      <dgm:prSet/>
      <dgm:spPr/>
      <dgm:t>
        <a:bodyPr/>
        <a:lstStyle/>
        <a:p>
          <a:endParaRPr lang="en-US"/>
        </a:p>
      </dgm:t>
    </dgm:pt>
    <dgm:pt modelId="{120E98D5-500C-433A-B503-097511EE22B3}" type="sibTrans" cxnId="{0E79FAE1-96B0-4A3E-B9C9-045FFD7BFBB6}">
      <dgm:prSet/>
      <dgm:spPr/>
      <dgm:t>
        <a:bodyPr/>
        <a:lstStyle/>
        <a:p>
          <a:endParaRPr lang="en-US"/>
        </a:p>
      </dgm:t>
    </dgm:pt>
    <dgm:pt modelId="{0380D745-31C0-47A4-B8BC-3A129F146365}" type="pres">
      <dgm:prSet presAssocID="{5B354B59-A982-4E91-A6F6-32C8DF59619E}" presName="root" presStyleCnt="0">
        <dgm:presLayoutVars>
          <dgm:dir/>
          <dgm:resizeHandles val="exact"/>
        </dgm:presLayoutVars>
      </dgm:prSet>
      <dgm:spPr/>
    </dgm:pt>
    <dgm:pt modelId="{2400FFC9-87BE-420F-90DC-48522D743CFB}" type="pres">
      <dgm:prSet presAssocID="{24F32601-26A0-4757-81F7-286C222E812F}" presName="compNode" presStyleCnt="0"/>
      <dgm:spPr/>
    </dgm:pt>
    <dgm:pt modelId="{3B715D5F-250E-4272-8CA0-15D7D34F1669}" type="pres">
      <dgm:prSet presAssocID="{24F32601-26A0-4757-81F7-286C222E812F}" presName="iconBgRect" presStyleLbl="bgShp" presStyleIdx="0" presStyleCnt="6"/>
      <dgm:spPr/>
    </dgm:pt>
    <dgm:pt modelId="{4559E7B3-FA7E-40D7-8B22-D61F26676476}" type="pres">
      <dgm:prSet presAssocID="{24F32601-26A0-4757-81F7-286C222E812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B35E2208-A65B-497E-8328-1F9AAAA57E6F}" type="pres">
      <dgm:prSet presAssocID="{24F32601-26A0-4757-81F7-286C222E812F}" presName="spaceRect" presStyleCnt="0"/>
      <dgm:spPr/>
    </dgm:pt>
    <dgm:pt modelId="{40D08A80-915C-4FA7-92D3-525B49D36B4A}" type="pres">
      <dgm:prSet presAssocID="{24F32601-26A0-4757-81F7-286C222E812F}" presName="textRect" presStyleLbl="revTx" presStyleIdx="0" presStyleCnt="6">
        <dgm:presLayoutVars>
          <dgm:chMax val="1"/>
          <dgm:chPref val="1"/>
        </dgm:presLayoutVars>
      </dgm:prSet>
      <dgm:spPr/>
    </dgm:pt>
    <dgm:pt modelId="{2DC9806E-7F6A-480B-B1EC-1D781DFC0473}" type="pres">
      <dgm:prSet presAssocID="{A3A306AA-2A22-42C5-9D1A-40FF85496ECE}" presName="sibTrans" presStyleCnt="0"/>
      <dgm:spPr/>
    </dgm:pt>
    <dgm:pt modelId="{034F57F9-4BB3-4ED8-9DFA-E6A365E87A64}" type="pres">
      <dgm:prSet presAssocID="{1C9CCDE7-135B-4AE9-8CFF-D94CBCE6C95A}" presName="compNode" presStyleCnt="0"/>
      <dgm:spPr/>
    </dgm:pt>
    <dgm:pt modelId="{C28472AC-3CA4-460E-8AA7-CEAA35DB764A}" type="pres">
      <dgm:prSet presAssocID="{1C9CCDE7-135B-4AE9-8CFF-D94CBCE6C95A}" presName="iconBgRect" presStyleLbl="bgShp" presStyleIdx="1" presStyleCnt="6"/>
      <dgm:spPr/>
    </dgm:pt>
    <dgm:pt modelId="{F0400FBD-523C-4028-B473-B855A6FB0A3B}" type="pres">
      <dgm:prSet presAssocID="{1C9CCDE7-135B-4AE9-8CFF-D94CBCE6C95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B54E8B82-888B-4F4E-B100-44D7580BD7BB}" type="pres">
      <dgm:prSet presAssocID="{1C9CCDE7-135B-4AE9-8CFF-D94CBCE6C95A}" presName="spaceRect" presStyleCnt="0"/>
      <dgm:spPr/>
    </dgm:pt>
    <dgm:pt modelId="{BED22EBC-01C5-47CA-8C3E-97EF413BEB2D}" type="pres">
      <dgm:prSet presAssocID="{1C9CCDE7-135B-4AE9-8CFF-D94CBCE6C95A}" presName="textRect" presStyleLbl="revTx" presStyleIdx="1" presStyleCnt="6">
        <dgm:presLayoutVars>
          <dgm:chMax val="1"/>
          <dgm:chPref val="1"/>
        </dgm:presLayoutVars>
      </dgm:prSet>
      <dgm:spPr/>
    </dgm:pt>
    <dgm:pt modelId="{12EA281E-90A0-4429-A1ED-D58B754EC686}" type="pres">
      <dgm:prSet presAssocID="{E94F97A2-18B6-47C1-A2D0-965CFFAFC4AE}" presName="sibTrans" presStyleCnt="0"/>
      <dgm:spPr/>
    </dgm:pt>
    <dgm:pt modelId="{CDFA051D-94E0-4F66-B343-C319DE4FF0FA}" type="pres">
      <dgm:prSet presAssocID="{ADC7F72F-1EC7-44B7-BFD5-E95F00D44424}" presName="compNode" presStyleCnt="0"/>
      <dgm:spPr/>
    </dgm:pt>
    <dgm:pt modelId="{14AA2559-8673-48E0-8C4F-CB998027A9AB}" type="pres">
      <dgm:prSet presAssocID="{ADC7F72F-1EC7-44B7-BFD5-E95F00D44424}" presName="iconBgRect" presStyleLbl="bgShp" presStyleIdx="2" presStyleCnt="6"/>
      <dgm:spPr/>
    </dgm:pt>
    <dgm:pt modelId="{04C39D37-D840-4EFA-80E7-E05DA5464535}" type="pres">
      <dgm:prSet presAssocID="{ADC7F72F-1EC7-44B7-BFD5-E95F00D4442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r"/>
        </a:ext>
      </dgm:extLst>
    </dgm:pt>
    <dgm:pt modelId="{6E82F43C-0F81-41B1-98DA-BC5BFCCAC653}" type="pres">
      <dgm:prSet presAssocID="{ADC7F72F-1EC7-44B7-BFD5-E95F00D44424}" presName="spaceRect" presStyleCnt="0"/>
      <dgm:spPr/>
    </dgm:pt>
    <dgm:pt modelId="{BB993831-844A-4A9F-9EFA-2382F6BC3979}" type="pres">
      <dgm:prSet presAssocID="{ADC7F72F-1EC7-44B7-BFD5-E95F00D44424}" presName="textRect" presStyleLbl="revTx" presStyleIdx="2" presStyleCnt="6">
        <dgm:presLayoutVars>
          <dgm:chMax val="1"/>
          <dgm:chPref val="1"/>
        </dgm:presLayoutVars>
      </dgm:prSet>
      <dgm:spPr/>
    </dgm:pt>
    <dgm:pt modelId="{D67BEEAF-29AA-4E09-B1C0-C836D018ACCA}" type="pres">
      <dgm:prSet presAssocID="{BD0EBC41-D5AD-4DAE-98F0-3439449F10C0}" presName="sibTrans" presStyleCnt="0"/>
      <dgm:spPr/>
    </dgm:pt>
    <dgm:pt modelId="{FA067814-304B-463F-A214-FC3CA92A8223}" type="pres">
      <dgm:prSet presAssocID="{E3FD9DB9-50C2-439D-B9C0-DB12190CD1EF}" presName="compNode" presStyleCnt="0"/>
      <dgm:spPr/>
    </dgm:pt>
    <dgm:pt modelId="{A4806335-9337-4D0E-AE73-679F5AE742D5}" type="pres">
      <dgm:prSet presAssocID="{E3FD9DB9-50C2-439D-B9C0-DB12190CD1EF}" presName="iconBgRect" presStyleLbl="bgShp" presStyleIdx="3" presStyleCnt="6"/>
      <dgm:spPr/>
    </dgm:pt>
    <dgm:pt modelId="{9640C900-27AC-4E67-AA4F-F3D1257E576A}" type="pres">
      <dgm:prSet presAssocID="{E3FD9DB9-50C2-439D-B9C0-DB12190CD1E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4D9CD2F8-8826-4812-9A7D-C1507C0DB163}" type="pres">
      <dgm:prSet presAssocID="{E3FD9DB9-50C2-439D-B9C0-DB12190CD1EF}" presName="spaceRect" presStyleCnt="0"/>
      <dgm:spPr/>
    </dgm:pt>
    <dgm:pt modelId="{900FFAF0-E2AE-4862-A171-782F922D0467}" type="pres">
      <dgm:prSet presAssocID="{E3FD9DB9-50C2-439D-B9C0-DB12190CD1EF}" presName="textRect" presStyleLbl="revTx" presStyleIdx="3" presStyleCnt="6">
        <dgm:presLayoutVars>
          <dgm:chMax val="1"/>
          <dgm:chPref val="1"/>
        </dgm:presLayoutVars>
      </dgm:prSet>
      <dgm:spPr/>
    </dgm:pt>
    <dgm:pt modelId="{7F9F7FBD-9FBD-4493-9219-BE3053E2321A}" type="pres">
      <dgm:prSet presAssocID="{1D7A6899-76DD-4EDE-A61D-97B1C062861F}" presName="sibTrans" presStyleCnt="0"/>
      <dgm:spPr/>
    </dgm:pt>
    <dgm:pt modelId="{EDC7AA80-81AF-4B1F-AFBB-D03411D12B40}" type="pres">
      <dgm:prSet presAssocID="{E878773C-B680-4847-BD58-A5823B412E4D}" presName="compNode" presStyleCnt="0"/>
      <dgm:spPr/>
    </dgm:pt>
    <dgm:pt modelId="{FF7B77A4-ED30-4B01-BABF-FD9D76DD5483}" type="pres">
      <dgm:prSet presAssocID="{E878773C-B680-4847-BD58-A5823B412E4D}" presName="iconBgRect" presStyleLbl="bgShp" presStyleIdx="4" presStyleCnt="6"/>
      <dgm:spPr/>
    </dgm:pt>
    <dgm:pt modelId="{86A14728-EC73-403D-A318-4E6EF53AD4F0}" type="pres">
      <dgm:prSet presAssocID="{E878773C-B680-4847-BD58-A5823B412E4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r chart"/>
        </a:ext>
      </dgm:extLst>
    </dgm:pt>
    <dgm:pt modelId="{B521F159-4493-4938-BFCD-4B784CB8F083}" type="pres">
      <dgm:prSet presAssocID="{E878773C-B680-4847-BD58-A5823B412E4D}" presName="spaceRect" presStyleCnt="0"/>
      <dgm:spPr/>
    </dgm:pt>
    <dgm:pt modelId="{6B87C826-0F0E-4BB1-BCFF-CE8F5AF820EB}" type="pres">
      <dgm:prSet presAssocID="{E878773C-B680-4847-BD58-A5823B412E4D}" presName="textRect" presStyleLbl="revTx" presStyleIdx="4" presStyleCnt="6">
        <dgm:presLayoutVars>
          <dgm:chMax val="1"/>
          <dgm:chPref val="1"/>
        </dgm:presLayoutVars>
      </dgm:prSet>
      <dgm:spPr/>
    </dgm:pt>
    <dgm:pt modelId="{7EDA2569-2C42-43D9-A7EF-960CD8A72F56}" type="pres">
      <dgm:prSet presAssocID="{E144F887-3712-44A2-8929-31B559C0325A}" presName="sibTrans" presStyleCnt="0"/>
      <dgm:spPr/>
    </dgm:pt>
    <dgm:pt modelId="{DDFE3D41-7925-4A87-8974-4711B7EEA64E}" type="pres">
      <dgm:prSet presAssocID="{059F8219-B06F-4266-85E1-4216D0ADC5BD}" presName="compNode" presStyleCnt="0"/>
      <dgm:spPr/>
    </dgm:pt>
    <dgm:pt modelId="{59B6E7DF-E139-40CE-BF3D-D9545F6F0D2E}" type="pres">
      <dgm:prSet presAssocID="{059F8219-B06F-4266-85E1-4216D0ADC5BD}" presName="iconBgRect" presStyleLbl="bgShp" presStyleIdx="5" presStyleCnt="6"/>
      <dgm:spPr/>
    </dgm:pt>
    <dgm:pt modelId="{71406C92-258B-4B5B-814E-C25F5480E42D}" type="pres">
      <dgm:prSet presAssocID="{059F8219-B06F-4266-85E1-4216D0ADC5B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lp"/>
        </a:ext>
      </dgm:extLst>
    </dgm:pt>
    <dgm:pt modelId="{48D8E2B2-F037-4DAF-9D86-82F8DC9CE653}" type="pres">
      <dgm:prSet presAssocID="{059F8219-B06F-4266-85E1-4216D0ADC5BD}" presName="spaceRect" presStyleCnt="0"/>
      <dgm:spPr/>
    </dgm:pt>
    <dgm:pt modelId="{2CCA65CC-FAFE-44EB-B663-9B154038D317}" type="pres">
      <dgm:prSet presAssocID="{059F8219-B06F-4266-85E1-4216D0ADC5BD}" presName="textRect" presStyleLbl="revTx" presStyleIdx="5" presStyleCnt="6">
        <dgm:presLayoutVars>
          <dgm:chMax val="1"/>
          <dgm:chPref val="1"/>
        </dgm:presLayoutVars>
      </dgm:prSet>
      <dgm:spPr/>
    </dgm:pt>
  </dgm:ptLst>
  <dgm:cxnLst>
    <dgm:cxn modelId="{05E8E007-C57A-4AB2-BB9D-180F66147C36}" type="presOf" srcId="{059F8219-B06F-4266-85E1-4216D0ADC5BD}" destId="{2CCA65CC-FAFE-44EB-B663-9B154038D317}" srcOrd="0" destOrd="0" presId="urn:microsoft.com/office/officeart/2018/5/layout/IconCircleLabelList"/>
    <dgm:cxn modelId="{2D235450-1CCC-477D-8A79-F6F7CD77BAE8}" srcId="{5B354B59-A982-4E91-A6F6-32C8DF59619E}" destId="{E3FD9DB9-50C2-439D-B9C0-DB12190CD1EF}" srcOrd="3" destOrd="0" parTransId="{64BED32E-5D86-458F-B0AA-270470C92694}" sibTransId="{1D7A6899-76DD-4EDE-A61D-97B1C062861F}"/>
    <dgm:cxn modelId="{D113CC71-43AD-4FFA-92D6-3303AB389AF3}" type="presOf" srcId="{E3FD9DB9-50C2-439D-B9C0-DB12190CD1EF}" destId="{900FFAF0-E2AE-4862-A171-782F922D0467}" srcOrd="0" destOrd="0" presId="urn:microsoft.com/office/officeart/2018/5/layout/IconCircleLabelList"/>
    <dgm:cxn modelId="{E729329B-1827-49A2-B8E2-8FFB9D3589D4}" srcId="{5B354B59-A982-4E91-A6F6-32C8DF59619E}" destId="{E878773C-B680-4847-BD58-A5823B412E4D}" srcOrd="4" destOrd="0" parTransId="{EA9A5FBD-B160-4EF9-9F5C-850322826134}" sibTransId="{E144F887-3712-44A2-8929-31B559C0325A}"/>
    <dgm:cxn modelId="{B8F106AD-A1C4-4589-8B0C-C5D2F8CB4DE5}" type="presOf" srcId="{5B354B59-A982-4E91-A6F6-32C8DF59619E}" destId="{0380D745-31C0-47A4-B8BC-3A129F146365}" srcOrd="0" destOrd="0" presId="urn:microsoft.com/office/officeart/2018/5/layout/IconCircleLabelList"/>
    <dgm:cxn modelId="{F033CDCE-5D9D-477B-A95C-D97F72F2AA71}" srcId="{5B354B59-A982-4E91-A6F6-32C8DF59619E}" destId="{1C9CCDE7-135B-4AE9-8CFF-D94CBCE6C95A}" srcOrd="1" destOrd="0" parTransId="{C1737175-E185-459B-B18A-2BD341AE1749}" sibTransId="{E94F97A2-18B6-47C1-A2D0-965CFFAFC4AE}"/>
    <dgm:cxn modelId="{6A9710D1-A0B3-404C-9ECA-E5B2F237CEED}" srcId="{5B354B59-A982-4E91-A6F6-32C8DF59619E}" destId="{ADC7F72F-1EC7-44B7-BFD5-E95F00D44424}" srcOrd="2" destOrd="0" parTransId="{70EAD47B-A46A-4A2F-B3F9-08D0285C8197}" sibTransId="{BD0EBC41-D5AD-4DAE-98F0-3439449F10C0}"/>
    <dgm:cxn modelId="{BEBA3BD4-0DA2-4F60-96BB-FC186706205A}" type="presOf" srcId="{24F32601-26A0-4757-81F7-286C222E812F}" destId="{40D08A80-915C-4FA7-92D3-525B49D36B4A}" srcOrd="0" destOrd="0" presId="urn:microsoft.com/office/officeart/2018/5/layout/IconCircleLabelList"/>
    <dgm:cxn modelId="{AF3AB0D9-AA3A-445A-8F19-4D22A743C41C}" type="presOf" srcId="{1C9CCDE7-135B-4AE9-8CFF-D94CBCE6C95A}" destId="{BED22EBC-01C5-47CA-8C3E-97EF413BEB2D}" srcOrd="0" destOrd="0" presId="urn:microsoft.com/office/officeart/2018/5/layout/IconCircleLabelList"/>
    <dgm:cxn modelId="{90E354DA-7C6F-435B-81B6-A95D4C98EBE6}" srcId="{5B354B59-A982-4E91-A6F6-32C8DF59619E}" destId="{24F32601-26A0-4757-81F7-286C222E812F}" srcOrd="0" destOrd="0" parTransId="{503CFD79-A5B7-4797-99D4-07C7C4940664}" sibTransId="{A3A306AA-2A22-42C5-9D1A-40FF85496ECE}"/>
    <dgm:cxn modelId="{0C0578E0-8A5E-4974-93C5-FE47B027E04C}" type="presOf" srcId="{E878773C-B680-4847-BD58-A5823B412E4D}" destId="{6B87C826-0F0E-4BB1-BCFF-CE8F5AF820EB}" srcOrd="0" destOrd="0" presId="urn:microsoft.com/office/officeart/2018/5/layout/IconCircleLabelList"/>
    <dgm:cxn modelId="{0E79FAE1-96B0-4A3E-B9C9-045FFD7BFBB6}" srcId="{5B354B59-A982-4E91-A6F6-32C8DF59619E}" destId="{059F8219-B06F-4266-85E1-4216D0ADC5BD}" srcOrd="5" destOrd="0" parTransId="{62402704-DE46-4619-9A27-62647B70703C}" sibTransId="{120E98D5-500C-433A-B503-097511EE22B3}"/>
    <dgm:cxn modelId="{FD6B65F2-CFC9-4626-892C-D4A8229B1264}" type="presOf" srcId="{ADC7F72F-1EC7-44B7-BFD5-E95F00D44424}" destId="{BB993831-844A-4A9F-9EFA-2382F6BC3979}" srcOrd="0" destOrd="0" presId="urn:microsoft.com/office/officeart/2018/5/layout/IconCircleLabelList"/>
    <dgm:cxn modelId="{FF9A0F51-B1A4-4B10-B6CD-F52FB0B30BC3}" type="presParOf" srcId="{0380D745-31C0-47A4-B8BC-3A129F146365}" destId="{2400FFC9-87BE-420F-90DC-48522D743CFB}" srcOrd="0" destOrd="0" presId="urn:microsoft.com/office/officeart/2018/5/layout/IconCircleLabelList"/>
    <dgm:cxn modelId="{89B2D5A4-F8F3-4DD1-9063-552ED7AA6CEA}" type="presParOf" srcId="{2400FFC9-87BE-420F-90DC-48522D743CFB}" destId="{3B715D5F-250E-4272-8CA0-15D7D34F1669}" srcOrd="0" destOrd="0" presId="urn:microsoft.com/office/officeart/2018/5/layout/IconCircleLabelList"/>
    <dgm:cxn modelId="{B72F326B-7AE5-4224-B01A-7FD7BAC6E002}" type="presParOf" srcId="{2400FFC9-87BE-420F-90DC-48522D743CFB}" destId="{4559E7B3-FA7E-40D7-8B22-D61F26676476}" srcOrd="1" destOrd="0" presId="urn:microsoft.com/office/officeart/2018/5/layout/IconCircleLabelList"/>
    <dgm:cxn modelId="{4CAA7DA9-F5DC-46D4-91CC-36D44DF238C9}" type="presParOf" srcId="{2400FFC9-87BE-420F-90DC-48522D743CFB}" destId="{B35E2208-A65B-497E-8328-1F9AAAA57E6F}" srcOrd="2" destOrd="0" presId="urn:microsoft.com/office/officeart/2018/5/layout/IconCircleLabelList"/>
    <dgm:cxn modelId="{7084411F-41CA-4AEC-8184-780E1A6092E0}" type="presParOf" srcId="{2400FFC9-87BE-420F-90DC-48522D743CFB}" destId="{40D08A80-915C-4FA7-92D3-525B49D36B4A}" srcOrd="3" destOrd="0" presId="urn:microsoft.com/office/officeart/2018/5/layout/IconCircleLabelList"/>
    <dgm:cxn modelId="{8BFDFFEE-4D7B-45D2-B8E8-937D6EEF3AF0}" type="presParOf" srcId="{0380D745-31C0-47A4-B8BC-3A129F146365}" destId="{2DC9806E-7F6A-480B-B1EC-1D781DFC0473}" srcOrd="1" destOrd="0" presId="urn:microsoft.com/office/officeart/2018/5/layout/IconCircleLabelList"/>
    <dgm:cxn modelId="{F0069A2D-C1B4-40D3-B8B9-66284A107103}" type="presParOf" srcId="{0380D745-31C0-47A4-B8BC-3A129F146365}" destId="{034F57F9-4BB3-4ED8-9DFA-E6A365E87A64}" srcOrd="2" destOrd="0" presId="urn:microsoft.com/office/officeart/2018/5/layout/IconCircleLabelList"/>
    <dgm:cxn modelId="{A6C03F80-F920-4C6A-BF89-333E006F3CDB}" type="presParOf" srcId="{034F57F9-4BB3-4ED8-9DFA-E6A365E87A64}" destId="{C28472AC-3CA4-460E-8AA7-CEAA35DB764A}" srcOrd="0" destOrd="0" presId="urn:microsoft.com/office/officeart/2018/5/layout/IconCircleLabelList"/>
    <dgm:cxn modelId="{8ECE60CB-D009-489F-BA44-8337AEB7D0C5}" type="presParOf" srcId="{034F57F9-4BB3-4ED8-9DFA-E6A365E87A64}" destId="{F0400FBD-523C-4028-B473-B855A6FB0A3B}" srcOrd="1" destOrd="0" presId="urn:microsoft.com/office/officeart/2018/5/layout/IconCircleLabelList"/>
    <dgm:cxn modelId="{AD023FA3-2D1D-4E99-9CFA-0972E89E106A}" type="presParOf" srcId="{034F57F9-4BB3-4ED8-9DFA-E6A365E87A64}" destId="{B54E8B82-888B-4F4E-B100-44D7580BD7BB}" srcOrd="2" destOrd="0" presId="urn:microsoft.com/office/officeart/2018/5/layout/IconCircleLabelList"/>
    <dgm:cxn modelId="{92F794E5-63AE-4F5B-8FFC-934ECC3625EA}" type="presParOf" srcId="{034F57F9-4BB3-4ED8-9DFA-E6A365E87A64}" destId="{BED22EBC-01C5-47CA-8C3E-97EF413BEB2D}" srcOrd="3" destOrd="0" presId="urn:microsoft.com/office/officeart/2018/5/layout/IconCircleLabelList"/>
    <dgm:cxn modelId="{C4EA509B-B8B8-40D6-86F9-4FF2A905629D}" type="presParOf" srcId="{0380D745-31C0-47A4-B8BC-3A129F146365}" destId="{12EA281E-90A0-4429-A1ED-D58B754EC686}" srcOrd="3" destOrd="0" presId="urn:microsoft.com/office/officeart/2018/5/layout/IconCircleLabelList"/>
    <dgm:cxn modelId="{31E51DC7-314C-413B-953F-D547D2B3712D}" type="presParOf" srcId="{0380D745-31C0-47A4-B8BC-3A129F146365}" destId="{CDFA051D-94E0-4F66-B343-C319DE4FF0FA}" srcOrd="4" destOrd="0" presId="urn:microsoft.com/office/officeart/2018/5/layout/IconCircleLabelList"/>
    <dgm:cxn modelId="{3A593FA8-84A3-4A51-90B9-8A5C276ADD71}" type="presParOf" srcId="{CDFA051D-94E0-4F66-B343-C319DE4FF0FA}" destId="{14AA2559-8673-48E0-8C4F-CB998027A9AB}" srcOrd="0" destOrd="0" presId="urn:microsoft.com/office/officeart/2018/5/layout/IconCircleLabelList"/>
    <dgm:cxn modelId="{BDEDBE21-AF76-4DB2-97FF-39A96B6722CC}" type="presParOf" srcId="{CDFA051D-94E0-4F66-B343-C319DE4FF0FA}" destId="{04C39D37-D840-4EFA-80E7-E05DA5464535}" srcOrd="1" destOrd="0" presId="urn:microsoft.com/office/officeart/2018/5/layout/IconCircleLabelList"/>
    <dgm:cxn modelId="{1392E7F2-DBFD-48F6-86BA-9AE767838F2C}" type="presParOf" srcId="{CDFA051D-94E0-4F66-B343-C319DE4FF0FA}" destId="{6E82F43C-0F81-41B1-98DA-BC5BFCCAC653}" srcOrd="2" destOrd="0" presId="urn:microsoft.com/office/officeart/2018/5/layout/IconCircleLabelList"/>
    <dgm:cxn modelId="{C4B6E794-1D38-4BA9-856A-3D6BA61D88BB}" type="presParOf" srcId="{CDFA051D-94E0-4F66-B343-C319DE4FF0FA}" destId="{BB993831-844A-4A9F-9EFA-2382F6BC3979}" srcOrd="3" destOrd="0" presId="urn:microsoft.com/office/officeart/2018/5/layout/IconCircleLabelList"/>
    <dgm:cxn modelId="{34F110E6-2B6F-4A3D-AC0A-E15777AEB3A5}" type="presParOf" srcId="{0380D745-31C0-47A4-B8BC-3A129F146365}" destId="{D67BEEAF-29AA-4E09-B1C0-C836D018ACCA}" srcOrd="5" destOrd="0" presId="urn:microsoft.com/office/officeart/2018/5/layout/IconCircleLabelList"/>
    <dgm:cxn modelId="{B6C7D0D0-0BD7-462E-93CA-0971F7503DA5}" type="presParOf" srcId="{0380D745-31C0-47A4-B8BC-3A129F146365}" destId="{FA067814-304B-463F-A214-FC3CA92A8223}" srcOrd="6" destOrd="0" presId="urn:microsoft.com/office/officeart/2018/5/layout/IconCircleLabelList"/>
    <dgm:cxn modelId="{2C2289ED-682E-426C-932C-EEB4512BB864}" type="presParOf" srcId="{FA067814-304B-463F-A214-FC3CA92A8223}" destId="{A4806335-9337-4D0E-AE73-679F5AE742D5}" srcOrd="0" destOrd="0" presId="urn:microsoft.com/office/officeart/2018/5/layout/IconCircleLabelList"/>
    <dgm:cxn modelId="{00246364-AD1F-4D30-BA11-B08946F97CAE}" type="presParOf" srcId="{FA067814-304B-463F-A214-FC3CA92A8223}" destId="{9640C900-27AC-4E67-AA4F-F3D1257E576A}" srcOrd="1" destOrd="0" presId="urn:microsoft.com/office/officeart/2018/5/layout/IconCircleLabelList"/>
    <dgm:cxn modelId="{1604B6CF-67AF-401E-9F3F-193A50E3F96B}" type="presParOf" srcId="{FA067814-304B-463F-A214-FC3CA92A8223}" destId="{4D9CD2F8-8826-4812-9A7D-C1507C0DB163}" srcOrd="2" destOrd="0" presId="urn:microsoft.com/office/officeart/2018/5/layout/IconCircleLabelList"/>
    <dgm:cxn modelId="{E97CC47A-0607-4E4F-B11F-A3E21F4248F2}" type="presParOf" srcId="{FA067814-304B-463F-A214-FC3CA92A8223}" destId="{900FFAF0-E2AE-4862-A171-782F922D0467}" srcOrd="3" destOrd="0" presId="urn:microsoft.com/office/officeart/2018/5/layout/IconCircleLabelList"/>
    <dgm:cxn modelId="{7B6087C7-7DBF-41D7-94C2-36C9678CB304}" type="presParOf" srcId="{0380D745-31C0-47A4-B8BC-3A129F146365}" destId="{7F9F7FBD-9FBD-4493-9219-BE3053E2321A}" srcOrd="7" destOrd="0" presId="urn:microsoft.com/office/officeart/2018/5/layout/IconCircleLabelList"/>
    <dgm:cxn modelId="{CB9C9FC8-851A-4856-B259-1764CEA3CFE9}" type="presParOf" srcId="{0380D745-31C0-47A4-B8BC-3A129F146365}" destId="{EDC7AA80-81AF-4B1F-AFBB-D03411D12B40}" srcOrd="8" destOrd="0" presId="urn:microsoft.com/office/officeart/2018/5/layout/IconCircleLabelList"/>
    <dgm:cxn modelId="{F16064C7-9E2A-4FFE-A8DE-44D2286268EA}" type="presParOf" srcId="{EDC7AA80-81AF-4B1F-AFBB-D03411D12B40}" destId="{FF7B77A4-ED30-4B01-BABF-FD9D76DD5483}" srcOrd="0" destOrd="0" presId="urn:microsoft.com/office/officeart/2018/5/layout/IconCircleLabelList"/>
    <dgm:cxn modelId="{B0AE100E-4530-4820-AD66-25EAA81979ED}" type="presParOf" srcId="{EDC7AA80-81AF-4B1F-AFBB-D03411D12B40}" destId="{86A14728-EC73-403D-A318-4E6EF53AD4F0}" srcOrd="1" destOrd="0" presId="urn:microsoft.com/office/officeart/2018/5/layout/IconCircleLabelList"/>
    <dgm:cxn modelId="{43994E55-FEF4-4342-8F87-516C1BF0B28C}" type="presParOf" srcId="{EDC7AA80-81AF-4B1F-AFBB-D03411D12B40}" destId="{B521F159-4493-4938-BFCD-4B784CB8F083}" srcOrd="2" destOrd="0" presId="urn:microsoft.com/office/officeart/2018/5/layout/IconCircleLabelList"/>
    <dgm:cxn modelId="{7D3CA6AA-D857-4791-8C10-C84D992BA128}" type="presParOf" srcId="{EDC7AA80-81AF-4B1F-AFBB-D03411D12B40}" destId="{6B87C826-0F0E-4BB1-BCFF-CE8F5AF820EB}" srcOrd="3" destOrd="0" presId="urn:microsoft.com/office/officeart/2018/5/layout/IconCircleLabelList"/>
    <dgm:cxn modelId="{849122D2-A020-4179-8A24-EE2BD7159A18}" type="presParOf" srcId="{0380D745-31C0-47A4-B8BC-3A129F146365}" destId="{7EDA2569-2C42-43D9-A7EF-960CD8A72F56}" srcOrd="9" destOrd="0" presId="urn:microsoft.com/office/officeart/2018/5/layout/IconCircleLabelList"/>
    <dgm:cxn modelId="{204B227D-1FC7-47B0-8DCE-DACF87A4CDAD}" type="presParOf" srcId="{0380D745-31C0-47A4-B8BC-3A129F146365}" destId="{DDFE3D41-7925-4A87-8974-4711B7EEA64E}" srcOrd="10" destOrd="0" presId="urn:microsoft.com/office/officeart/2018/5/layout/IconCircleLabelList"/>
    <dgm:cxn modelId="{DE6038A0-F85B-4A5D-82C6-B70263BBA29B}" type="presParOf" srcId="{DDFE3D41-7925-4A87-8974-4711B7EEA64E}" destId="{59B6E7DF-E139-40CE-BF3D-D9545F6F0D2E}" srcOrd="0" destOrd="0" presId="urn:microsoft.com/office/officeart/2018/5/layout/IconCircleLabelList"/>
    <dgm:cxn modelId="{CF47BE58-B846-4A06-918E-26CBEAF1B9FA}" type="presParOf" srcId="{DDFE3D41-7925-4A87-8974-4711B7EEA64E}" destId="{71406C92-258B-4B5B-814E-C25F5480E42D}" srcOrd="1" destOrd="0" presId="urn:microsoft.com/office/officeart/2018/5/layout/IconCircleLabelList"/>
    <dgm:cxn modelId="{04D002A8-F5BC-4E7F-844B-E6F25F30B184}" type="presParOf" srcId="{DDFE3D41-7925-4A87-8974-4711B7EEA64E}" destId="{48D8E2B2-F037-4DAF-9D86-82F8DC9CE653}" srcOrd="2" destOrd="0" presId="urn:microsoft.com/office/officeart/2018/5/layout/IconCircleLabelList"/>
    <dgm:cxn modelId="{761C91CB-D756-4DA8-A6F0-095EB06BB02D}" type="presParOf" srcId="{DDFE3D41-7925-4A87-8974-4711B7EEA64E}" destId="{2CCA65CC-FAFE-44EB-B663-9B154038D31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354B59-A982-4E91-A6F6-32C8DF59619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4F32601-26A0-4757-81F7-286C222E812F}">
      <dgm:prSet/>
      <dgm:spPr/>
      <dgm:t>
        <a:bodyPr/>
        <a:lstStyle/>
        <a:p>
          <a:pPr>
            <a:lnSpc>
              <a:spcPct val="100000"/>
            </a:lnSpc>
            <a:defRPr cap="all"/>
          </a:pPr>
          <a:endParaRPr lang="en-US"/>
        </a:p>
      </dgm:t>
    </dgm:pt>
    <dgm:pt modelId="{503CFD79-A5B7-4797-99D4-07C7C4940664}" type="parTrans" cxnId="{90E354DA-7C6F-435B-81B6-A95D4C98EBE6}">
      <dgm:prSet/>
      <dgm:spPr/>
      <dgm:t>
        <a:bodyPr/>
        <a:lstStyle/>
        <a:p>
          <a:endParaRPr lang="en-US"/>
        </a:p>
      </dgm:t>
    </dgm:pt>
    <dgm:pt modelId="{A3A306AA-2A22-42C5-9D1A-40FF85496ECE}" type="sibTrans" cxnId="{90E354DA-7C6F-435B-81B6-A95D4C98EBE6}">
      <dgm:prSet/>
      <dgm:spPr/>
      <dgm:t>
        <a:bodyPr/>
        <a:lstStyle/>
        <a:p>
          <a:endParaRPr lang="en-US"/>
        </a:p>
      </dgm:t>
    </dgm:pt>
    <dgm:pt modelId="{1C9CCDE7-135B-4AE9-8CFF-D94CBCE6C95A}">
      <dgm:prSet/>
      <dgm:spPr/>
      <dgm:t>
        <a:bodyPr/>
        <a:lstStyle/>
        <a:p>
          <a:pPr>
            <a:lnSpc>
              <a:spcPct val="100000"/>
            </a:lnSpc>
            <a:defRPr cap="all"/>
          </a:pPr>
          <a:endParaRPr lang="en-US"/>
        </a:p>
      </dgm:t>
    </dgm:pt>
    <dgm:pt modelId="{C1737175-E185-459B-B18A-2BD341AE1749}" type="parTrans" cxnId="{F033CDCE-5D9D-477B-A95C-D97F72F2AA71}">
      <dgm:prSet/>
      <dgm:spPr/>
      <dgm:t>
        <a:bodyPr/>
        <a:lstStyle/>
        <a:p>
          <a:endParaRPr lang="en-US"/>
        </a:p>
      </dgm:t>
    </dgm:pt>
    <dgm:pt modelId="{E94F97A2-18B6-47C1-A2D0-965CFFAFC4AE}" type="sibTrans" cxnId="{F033CDCE-5D9D-477B-A95C-D97F72F2AA71}">
      <dgm:prSet/>
      <dgm:spPr/>
      <dgm:t>
        <a:bodyPr/>
        <a:lstStyle/>
        <a:p>
          <a:endParaRPr lang="en-US"/>
        </a:p>
      </dgm:t>
    </dgm:pt>
    <dgm:pt modelId="{ADC7F72F-1EC7-44B7-BFD5-E95F00D44424}">
      <dgm:prSet/>
      <dgm:spPr/>
      <dgm:t>
        <a:bodyPr/>
        <a:lstStyle/>
        <a:p>
          <a:pPr>
            <a:lnSpc>
              <a:spcPct val="100000"/>
            </a:lnSpc>
            <a:defRPr cap="all"/>
          </a:pPr>
          <a:r>
            <a:rPr lang="en-US"/>
            <a:t>Driving Forces</a:t>
          </a:r>
        </a:p>
      </dgm:t>
    </dgm:pt>
    <dgm:pt modelId="{70EAD47B-A46A-4A2F-B3F9-08D0285C8197}" type="parTrans" cxnId="{6A9710D1-A0B3-404C-9ECA-E5B2F237CEED}">
      <dgm:prSet/>
      <dgm:spPr/>
      <dgm:t>
        <a:bodyPr/>
        <a:lstStyle/>
        <a:p>
          <a:endParaRPr lang="en-US"/>
        </a:p>
      </dgm:t>
    </dgm:pt>
    <dgm:pt modelId="{BD0EBC41-D5AD-4DAE-98F0-3439449F10C0}" type="sibTrans" cxnId="{6A9710D1-A0B3-404C-9ECA-E5B2F237CEED}">
      <dgm:prSet/>
      <dgm:spPr/>
      <dgm:t>
        <a:bodyPr/>
        <a:lstStyle/>
        <a:p>
          <a:endParaRPr lang="en-US"/>
        </a:p>
      </dgm:t>
    </dgm:pt>
    <dgm:pt modelId="{E3FD9DB9-50C2-439D-B9C0-DB12190CD1EF}">
      <dgm:prSet/>
      <dgm:spPr/>
      <dgm:t>
        <a:bodyPr/>
        <a:lstStyle/>
        <a:p>
          <a:pPr>
            <a:lnSpc>
              <a:spcPct val="100000"/>
            </a:lnSpc>
            <a:defRPr cap="all"/>
          </a:pPr>
          <a:endParaRPr lang="en-US"/>
        </a:p>
      </dgm:t>
    </dgm:pt>
    <dgm:pt modelId="{64BED32E-5D86-458F-B0AA-270470C92694}" type="parTrans" cxnId="{2D235450-1CCC-477D-8A79-F6F7CD77BAE8}">
      <dgm:prSet/>
      <dgm:spPr/>
      <dgm:t>
        <a:bodyPr/>
        <a:lstStyle/>
        <a:p>
          <a:endParaRPr lang="en-US"/>
        </a:p>
      </dgm:t>
    </dgm:pt>
    <dgm:pt modelId="{1D7A6899-76DD-4EDE-A61D-97B1C062861F}" type="sibTrans" cxnId="{2D235450-1CCC-477D-8A79-F6F7CD77BAE8}">
      <dgm:prSet/>
      <dgm:spPr/>
      <dgm:t>
        <a:bodyPr/>
        <a:lstStyle/>
        <a:p>
          <a:endParaRPr lang="en-US"/>
        </a:p>
      </dgm:t>
    </dgm:pt>
    <dgm:pt modelId="{E878773C-B680-4847-BD58-A5823B412E4D}">
      <dgm:prSet/>
      <dgm:spPr/>
      <dgm:t>
        <a:bodyPr/>
        <a:lstStyle/>
        <a:p>
          <a:pPr>
            <a:lnSpc>
              <a:spcPct val="100000"/>
            </a:lnSpc>
            <a:defRPr cap="all"/>
          </a:pPr>
          <a:endParaRPr lang="en-US"/>
        </a:p>
      </dgm:t>
    </dgm:pt>
    <dgm:pt modelId="{EA9A5FBD-B160-4EF9-9F5C-850322826134}" type="parTrans" cxnId="{E729329B-1827-49A2-B8E2-8FFB9D3589D4}">
      <dgm:prSet/>
      <dgm:spPr/>
      <dgm:t>
        <a:bodyPr/>
        <a:lstStyle/>
        <a:p>
          <a:endParaRPr lang="en-US"/>
        </a:p>
      </dgm:t>
    </dgm:pt>
    <dgm:pt modelId="{E144F887-3712-44A2-8929-31B559C0325A}" type="sibTrans" cxnId="{E729329B-1827-49A2-B8E2-8FFB9D3589D4}">
      <dgm:prSet/>
      <dgm:spPr/>
      <dgm:t>
        <a:bodyPr/>
        <a:lstStyle/>
        <a:p>
          <a:endParaRPr lang="en-US"/>
        </a:p>
      </dgm:t>
    </dgm:pt>
    <dgm:pt modelId="{059F8219-B06F-4266-85E1-4216D0ADC5BD}">
      <dgm:prSet/>
      <dgm:spPr/>
      <dgm:t>
        <a:bodyPr/>
        <a:lstStyle/>
        <a:p>
          <a:pPr>
            <a:lnSpc>
              <a:spcPct val="100000"/>
            </a:lnSpc>
            <a:defRPr cap="all"/>
          </a:pPr>
          <a:endParaRPr lang="en-US"/>
        </a:p>
      </dgm:t>
    </dgm:pt>
    <dgm:pt modelId="{62402704-DE46-4619-9A27-62647B70703C}" type="parTrans" cxnId="{0E79FAE1-96B0-4A3E-B9C9-045FFD7BFBB6}">
      <dgm:prSet/>
      <dgm:spPr/>
      <dgm:t>
        <a:bodyPr/>
        <a:lstStyle/>
        <a:p>
          <a:endParaRPr lang="en-US"/>
        </a:p>
      </dgm:t>
    </dgm:pt>
    <dgm:pt modelId="{120E98D5-500C-433A-B503-097511EE22B3}" type="sibTrans" cxnId="{0E79FAE1-96B0-4A3E-B9C9-045FFD7BFBB6}">
      <dgm:prSet/>
      <dgm:spPr/>
      <dgm:t>
        <a:bodyPr/>
        <a:lstStyle/>
        <a:p>
          <a:endParaRPr lang="en-US"/>
        </a:p>
      </dgm:t>
    </dgm:pt>
    <dgm:pt modelId="{0380D745-31C0-47A4-B8BC-3A129F146365}" type="pres">
      <dgm:prSet presAssocID="{5B354B59-A982-4E91-A6F6-32C8DF59619E}" presName="root" presStyleCnt="0">
        <dgm:presLayoutVars>
          <dgm:dir/>
          <dgm:resizeHandles val="exact"/>
        </dgm:presLayoutVars>
      </dgm:prSet>
      <dgm:spPr/>
    </dgm:pt>
    <dgm:pt modelId="{2400FFC9-87BE-420F-90DC-48522D743CFB}" type="pres">
      <dgm:prSet presAssocID="{24F32601-26A0-4757-81F7-286C222E812F}" presName="compNode" presStyleCnt="0"/>
      <dgm:spPr/>
    </dgm:pt>
    <dgm:pt modelId="{3B715D5F-250E-4272-8CA0-15D7D34F1669}" type="pres">
      <dgm:prSet presAssocID="{24F32601-26A0-4757-81F7-286C222E812F}" presName="iconBgRect" presStyleLbl="bgShp" presStyleIdx="0" presStyleCnt="6"/>
      <dgm:spPr/>
    </dgm:pt>
    <dgm:pt modelId="{4559E7B3-FA7E-40D7-8B22-D61F26676476}" type="pres">
      <dgm:prSet presAssocID="{24F32601-26A0-4757-81F7-286C222E812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B35E2208-A65B-497E-8328-1F9AAAA57E6F}" type="pres">
      <dgm:prSet presAssocID="{24F32601-26A0-4757-81F7-286C222E812F}" presName="spaceRect" presStyleCnt="0"/>
      <dgm:spPr/>
    </dgm:pt>
    <dgm:pt modelId="{40D08A80-915C-4FA7-92D3-525B49D36B4A}" type="pres">
      <dgm:prSet presAssocID="{24F32601-26A0-4757-81F7-286C222E812F}" presName="textRect" presStyleLbl="revTx" presStyleIdx="0" presStyleCnt="6">
        <dgm:presLayoutVars>
          <dgm:chMax val="1"/>
          <dgm:chPref val="1"/>
        </dgm:presLayoutVars>
      </dgm:prSet>
      <dgm:spPr/>
    </dgm:pt>
    <dgm:pt modelId="{2DC9806E-7F6A-480B-B1EC-1D781DFC0473}" type="pres">
      <dgm:prSet presAssocID="{A3A306AA-2A22-42C5-9D1A-40FF85496ECE}" presName="sibTrans" presStyleCnt="0"/>
      <dgm:spPr/>
    </dgm:pt>
    <dgm:pt modelId="{034F57F9-4BB3-4ED8-9DFA-E6A365E87A64}" type="pres">
      <dgm:prSet presAssocID="{1C9CCDE7-135B-4AE9-8CFF-D94CBCE6C95A}" presName="compNode" presStyleCnt="0"/>
      <dgm:spPr/>
    </dgm:pt>
    <dgm:pt modelId="{C28472AC-3CA4-460E-8AA7-CEAA35DB764A}" type="pres">
      <dgm:prSet presAssocID="{1C9CCDE7-135B-4AE9-8CFF-D94CBCE6C95A}" presName="iconBgRect" presStyleLbl="bgShp" presStyleIdx="1" presStyleCnt="6"/>
      <dgm:spPr/>
    </dgm:pt>
    <dgm:pt modelId="{F0400FBD-523C-4028-B473-B855A6FB0A3B}" type="pres">
      <dgm:prSet presAssocID="{1C9CCDE7-135B-4AE9-8CFF-D94CBCE6C95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B54E8B82-888B-4F4E-B100-44D7580BD7BB}" type="pres">
      <dgm:prSet presAssocID="{1C9CCDE7-135B-4AE9-8CFF-D94CBCE6C95A}" presName="spaceRect" presStyleCnt="0"/>
      <dgm:spPr/>
    </dgm:pt>
    <dgm:pt modelId="{BED22EBC-01C5-47CA-8C3E-97EF413BEB2D}" type="pres">
      <dgm:prSet presAssocID="{1C9CCDE7-135B-4AE9-8CFF-D94CBCE6C95A}" presName="textRect" presStyleLbl="revTx" presStyleIdx="1" presStyleCnt="6">
        <dgm:presLayoutVars>
          <dgm:chMax val="1"/>
          <dgm:chPref val="1"/>
        </dgm:presLayoutVars>
      </dgm:prSet>
      <dgm:spPr/>
    </dgm:pt>
    <dgm:pt modelId="{12EA281E-90A0-4429-A1ED-D58B754EC686}" type="pres">
      <dgm:prSet presAssocID="{E94F97A2-18B6-47C1-A2D0-965CFFAFC4AE}" presName="sibTrans" presStyleCnt="0"/>
      <dgm:spPr/>
    </dgm:pt>
    <dgm:pt modelId="{CDFA051D-94E0-4F66-B343-C319DE4FF0FA}" type="pres">
      <dgm:prSet presAssocID="{ADC7F72F-1EC7-44B7-BFD5-E95F00D44424}" presName="compNode" presStyleCnt="0"/>
      <dgm:spPr/>
    </dgm:pt>
    <dgm:pt modelId="{14AA2559-8673-48E0-8C4F-CB998027A9AB}" type="pres">
      <dgm:prSet presAssocID="{ADC7F72F-1EC7-44B7-BFD5-E95F00D44424}" presName="iconBgRect" presStyleLbl="bgShp" presStyleIdx="2" presStyleCnt="6"/>
      <dgm:spPr/>
    </dgm:pt>
    <dgm:pt modelId="{04C39D37-D840-4EFA-80E7-E05DA5464535}" type="pres">
      <dgm:prSet presAssocID="{ADC7F72F-1EC7-44B7-BFD5-E95F00D4442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r"/>
        </a:ext>
      </dgm:extLst>
    </dgm:pt>
    <dgm:pt modelId="{6E82F43C-0F81-41B1-98DA-BC5BFCCAC653}" type="pres">
      <dgm:prSet presAssocID="{ADC7F72F-1EC7-44B7-BFD5-E95F00D44424}" presName="spaceRect" presStyleCnt="0"/>
      <dgm:spPr/>
    </dgm:pt>
    <dgm:pt modelId="{BB993831-844A-4A9F-9EFA-2382F6BC3979}" type="pres">
      <dgm:prSet presAssocID="{ADC7F72F-1EC7-44B7-BFD5-E95F00D44424}" presName="textRect" presStyleLbl="revTx" presStyleIdx="2" presStyleCnt="6">
        <dgm:presLayoutVars>
          <dgm:chMax val="1"/>
          <dgm:chPref val="1"/>
        </dgm:presLayoutVars>
      </dgm:prSet>
      <dgm:spPr/>
    </dgm:pt>
    <dgm:pt modelId="{D67BEEAF-29AA-4E09-B1C0-C836D018ACCA}" type="pres">
      <dgm:prSet presAssocID="{BD0EBC41-D5AD-4DAE-98F0-3439449F10C0}" presName="sibTrans" presStyleCnt="0"/>
      <dgm:spPr/>
    </dgm:pt>
    <dgm:pt modelId="{FA067814-304B-463F-A214-FC3CA92A8223}" type="pres">
      <dgm:prSet presAssocID="{E3FD9DB9-50C2-439D-B9C0-DB12190CD1EF}" presName="compNode" presStyleCnt="0"/>
      <dgm:spPr/>
    </dgm:pt>
    <dgm:pt modelId="{A4806335-9337-4D0E-AE73-679F5AE742D5}" type="pres">
      <dgm:prSet presAssocID="{E3FD9DB9-50C2-439D-B9C0-DB12190CD1EF}" presName="iconBgRect" presStyleLbl="bgShp" presStyleIdx="3" presStyleCnt="6"/>
      <dgm:spPr/>
    </dgm:pt>
    <dgm:pt modelId="{9640C900-27AC-4E67-AA4F-F3D1257E576A}" type="pres">
      <dgm:prSet presAssocID="{E3FD9DB9-50C2-439D-B9C0-DB12190CD1E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4D9CD2F8-8826-4812-9A7D-C1507C0DB163}" type="pres">
      <dgm:prSet presAssocID="{E3FD9DB9-50C2-439D-B9C0-DB12190CD1EF}" presName="spaceRect" presStyleCnt="0"/>
      <dgm:spPr/>
    </dgm:pt>
    <dgm:pt modelId="{900FFAF0-E2AE-4862-A171-782F922D0467}" type="pres">
      <dgm:prSet presAssocID="{E3FD9DB9-50C2-439D-B9C0-DB12190CD1EF}" presName="textRect" presStyleLbl="revTx" presStyleIdx="3" presStyleCnt="6">
        <dgm:presLayoutVars>
          <dgm:chMax val="1"/>
          <dgm:chPref val="1"/>
        </dgm:presLayoutVars>
      </dgm:prSet>
      <dgm:spPr/>
    </dgm:pt>
    <dgm:pt modelId="{7F9F7FBD-9FBD-4493-9219-BE3053E2321A}" type="pres">
      <dgm:prSet presAssocID="{1D7A6899-76DD-4EDE-A61D-97B1C062861F}" presName="sibTrans" presStyleCnt="0"/>
      <dgm:spPr/>
    </dgm:pt>
    <dgm:pt modelId="{EDC7AA80-81AF-4B1F-AFBB-D03411D12B40}" type="pres">
      <dgm:prSet presAssocID="{E878773C-B680-4847-BD58-A5823B412E4D}" presName="compNode" presStyleCnt="0"/>
      <dgm:spPr/>
    </dgm:pt>
    <dgm:pt modelId="{FF7B77A4-ED30-4B01-BABF-FD9D76DD5483}" type="pres">
      <dgm:prSet presAssocID="{E878773C-B680-4847-BD58-A5823B412E4D}" presName="iconBgRect" presStyleLbl="bgShp" presStyleIdx="4" presStyleCnt="6"/>
      <dgm:spPr/>
    </dgm:pt>
    <dgm:pt modelId="{86A14728-EC73-403D-A318-4E6EF53AD4F0}" type="pres">
      <dgm:prSet presAssocID="{E878773C-B680-4847-BD58-A5823B412E4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r chart"/>
        </a:ext>
      </dgm:extLst>
    </dgm:pt>
    <dgm:pt modelId="{B521F159-4493-4938-BFCD-4B784CB8F083}" type="pres">
      <dgm:prSet presAssocID="{E878773C-B680-4847-BD58-A5823B412E4D}" presName="spaceRect" presStyleCnt="0"/>
      <dgm:spPr/>
    </dgm:pt>
    <dgm:pt modelId="{6B87C826-0F0E-4BB1-BCFF-CE8F5AF820EB}" type="pres">
      <dgm:prSet presAssocID="{E878773C-B680-4847-BD58-A5823B412E4D}" presName="textRect" presStyleLbl="revTx" presStyleIdx="4" presStyleCnt="6">
        <dgm:presLayoutVars>
          <dgm:chMax val="1"/>
          <dgm:chPref val="1"/>
        </dgm:presLayoutVars>
      </dgm:prSet>
      <dgm:spPr/>
    </dgm:pt>
    <dgm:pt modelId="{7EDA2569-2C42-43D9-A7EF-960CD8A72F56}" type="pres">
      <dgm:prSet presAssocID="{E144F887-3712-44A2-8929-31B559C0325A}" presName="sibTrans" presStyleCnt="0"/>
      <dgm:spPr/>
    </dgm:pt>
    <dgm:pt modelId="{DDFE3D41-7925-4A87-8974-4711B7EEA64E}" type="pres">
      <dgm:prSet presAssocID="{059F8219-B06F-4266-85E1-4216D0ADC5BD}" presName="compNode" presStyleCnt="0"/>
      <dgm:spPr/>
    </dgm:pt>
    <dgm:pt modelId="{59B6E7DF-E139-40CE-BF3D-D9545F6F0D2E}" type="pres">
      <dgm:prSet presAssocID="{059F8219-B06F-4266-85E1-4216D0ADC5BD}" presName="iconBgRect" presStyleLbl="bgShp" presStyleIdx="5" presStyleCnt="6"/>
      <dgm:spPr/>
    </dgm:pt>
    <dgm:pt modelId="{71406C92-258B-4B5B-814E-C25F5480E42D}" type="pres">
      <dgm:prSet presAssocID="{059F8219-B06F-4266-85E1-4216D0ADC5B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lp"/>
        </a:ext>
      </dgm:extLst>
    </dgm:pt>
    <dgm:pt modelId="{48D8E2B2-F037-4DAF-9D86-82F8DC9CE653}" type="pres">
      <dgm:prSet presAssocID="{059F8219-B06F-4266-85E1-4216D0ADC5BD}" presName="spaceRect" presStyleCnt="0"/>
      <dgm:spPr/>
    </dgm:pt>
    <dgm:pt modelId="{2CCA65CC-FAFE-44EB-B663-9B154038D317}" type="pres">
      <dgm:prSet presAssocID="{059F8219-B06F-4266-85E1-4216D0ADC5BD}" presName="textRect" presStyleLbl="revTx" presStyleIdx="5" presStyleCnt="6">
        <dgm:presLayoutVars>
          <dgm:chMax val="1"/>
          <dgm:chPref val="1"/>
        </dgm:presLayoutVars>
      </dgm:prSet>
      <dgm:spPr/>
    </dgm:pt>
  </dgm:ptLst>
  <dgm:cxnLst>
    <dgm:cxn modelId="{05E8E007-C57A-4AB2-BB9D-180F66147C36}" type="presOf" srcId="{059F8219-B06F-4266-85E1-4216D0ADC5BD}" destId="{2CCA65CC-FAFE-44EB-B663-9B154038D317}" srcOrd="0" destOrd="0" presId="urn:microsoft.com/office/officeart/2018/5/layout/IconCircleLabelList"/>
    <dgm:cxn modelId="{2D235450-1CCC-477D-8A79-F6F7CD77BAE8}" srcId="{5B354B59-A982-4E91-A6F6-32C8DF59619E}" destId="{E3FD9DB9-50C2-439D-B9C0-DB12190CD1EF}" srcOrd="3" destOrd="0" parTransId="{64BED32E-5D86-458F-B0AA-270470C92694}" sibTransId="{1D7A6899-76DD-4EDE-A61D-97B1C062861F}"/>
    <dgm:cxn modelId="{D113CC71-43AD-4FFA-92D6-3303AB389AF3}" type="presOf" srcId="{E3FD9DB9-50C2-439D-B9C0-DB12190CD1EF}" destId="{900FFAF0-E2AE-4862-A171-782F922D0467}" srcOrd="0" destOrd="0" presId="urn:microsoft.com/office/officeart/2018/5/layout/IconCircleLabelList"/>
    <dgm:cxn modelId="{E729329B-1827-49A2-B8E2-8FFB9D3589D4}" srcId="{5B354B59-A982-4E91-A6F6-32C8DF59619E}" destId="{E878773C-B680-4847-BD58-A5823B412E4D}" srcOrd="4" destOrd="0" parTransId="{EA9A5FBD-B160-4EF9-9F5C-850322826134}" sibTransId="{E144F887-3712-44A2-8929-31B559C0325A}"/>
    <dgm:cxn modelId="{B8F106AD-A1C4-4589-8B0C-C5D2F8CB4DE5}" type="presOf" srcId="{5B354B59-A982-4E91-A6F6-32C8DF59619E}" destId="{0380D745-31C0-47A4-B8BC-3A129F146365}" srcOrd="0" destOrd="0" presId="urn:microsoft.com/office/officeart/2018/5/layout/IconCircleLabelList"/>
    <dgm:cxn modelId="{F033CDCE-5D9D-477B-A95C-D97F72F2AA71}" srcId="{5B354B59-A982-4E91-A6F6-32C8DF59619E}" destId="{1C9CCDE7-135B-4AE9-8CFF-D94CBCE6C95A}" srcOrd="1" destOrd="0" parTransId="{C1737175-E185-459B-B18A-2BD341AE1749}" sibTransId="{E94F97A2-18B6-47C1-A2D0-965CFFAFC4AE}"/>
    <dgm:cxn modelId="{6A9710D1-A0B3-404C-9ECA-E5B2F237CEED}" srcId="{5B354B59-A982-4E91-A6F6-32C8DF59619E}" destId="{ADC7F72F-1EC7-44B7-BFD5-E95F00D44424}" srcOrd="2" destOrd="0" parTransId="{70EAD47B-A46A-4A2F-B3F9-08D0285C8197}" sibTransId="{BD0EBC41-D5AD-4DAE-98F0-3439449F10C0}"/>
    <dgm:cxn modelId="{BEBA3BD4-0DA2-4F60-96BB-FC186706205A}" type="presOf" srcId="{24F32601-26A0-4757-81F7-286C222E812F}" destId="{40D08A80-915C-4FA7-92D3-525B49D36B4A}" srcOrd="0" destOrd="0" presId="urn:microsoft.com/office/officeart/2018/5/layout/IconCircleLabelList"/>
    <dgm:cxn modelId="{AF3AB0D9-AA3A-445A-8F19-4D22A743C41C}" type="presOf" srcId="{1C9CCDE7-135B-4AE9-8CFF-D94CBCE6C95A}" destId="{BED22EBC-01C5-47CA-8C3E-97EF413BEB2D}" srcOrd="0" destOrd="0" presId="urn:microsoft.com/office/officeart/2018/5/layout/IconCircleLabelList"/>
    <dgm:cxn modelId="{90E354DA-7C6F-435B-81B6-A95D4C98EBE6}" srcId="{5B354B59-A982-4E91-A6F6-32C8DF59619E}" destId="{24F32601-26A0-4757-81F7-286C222E812F}" srcOrd="0" destOrd="0" parTransId="{503CFD79-A5B7-4797-99D4-07C7C4940664}" sibTransId="{A3A306AA-2A22-42C5-9D1A-40FF85496ECE}"/>
    <dgm:cxn modelId="{0C0578E0-8A5E-4974-93C5-FE47B027E04C}" type="presOf" srcId="{E878773C-B680-4847-BD58-A5823B412E4D}" destId="{6B87C826-0F0E-4BB1-BCFF-CE8F5AF820EB}" srcOrd="0" destOrd="0" presId="urn:microsoft.com/office/officeart/2018/5/layout/IconCircleLabelList"/>
    <dgm:cxn modelId="{0E79FAE1-96B0-4A3E-B9C9-045FFD7BFBB6}" srcId="{5B354B59-A982-4E91-A6F6-32C8DF59619E}" destId="{059F8219-B06F-4266-85E1-4216D0ADC5BD}" srcOrd="5" destOrd="0" parTransId="{62402704-DE46-4619-9A27-62647B70703C}" sibTransId="{120E98D5-500C-433A-B503-097511EE22B3}"/>
    <dgm:cxn modelId="{FD6B65F2-CFC9-4626-892C-D4A8229B1264}" type="presOf" srcId="{ADC7F72F-1EC7-44B7-BFD5-E95F00D44424}" destId="{BB993831-844A-4A9F-9EFA-2382F6BC3979}" srcOrd="0" destOrd="0" presId="urn:microsoft.com/office/officeart/2018/5/layout/IconCircleLabelList"/>
    <dgm:cxn modelId="{FF9A0F51-B1A4-4B10-B6CD-F52FB0B30BC3}" type="presParOf" srcId="{0380D745-31C0-47A4-B8BC-3A129F146365}" destId="{2400FFC9-87BE-420F-90DC-48522D743CFB}" srcOrd="0" destOrd="0" presId="urn:microsoft.com/office/officeart/2018/5/layout/IconCircleLabelList"/>
    <dgm:cxn modelId="{89B2D5A4-F8F3-4DD1-9063-552ED7AA6CEA}" type="presParOf" srcId="{2400FFC9-87BE-420F-90DC-48522D743CFB}" destId="{3B715D5F-250E-4272-8CA0-15D7D34F1669}" srcOrd="0" destOrd="0" presId="urn:microsoft.com/office/officeart/2018/5/layout/IconCircleLabelList"/>
    <dgm:cxn modelId="{B72F326B-7AE5-4224-B01A-7FD7BAC6E002}" type="presParOf" srcId="{2400FFC9-87BE-420F-90DC-48522D743CFB}" destId="{4559E7B3-FA7E-40D7-8B22-D61F26676476}" srcOrd="1" destOrd="0" presId="urn:microsoft.com/office/officeart/2018/5/layout/IconCircleLabelList"/>
    <dgm:cxn modelId="{4CAA7DA9-F5DC-46D4-91CC-36D44DF238C9}" type="presParOf" srcId="{2400FFC9-87BE-420F-90DC-48522D743CFB}" destId="{B35E2208-A65B-497E-8328-1F9AAAA57E6F}" srcOrd="2" destOrd="0" presId="urn:microsoft.com/office/officeart/2018/5/layout/IconCircleLabelList"/>
    <dgm:cxn modelId="{7084411F-41CA-4AEC-8184-780E1A6092E0}" type="presParOf" srcId="{2400FFC9-87BE-420F-90DC-48522D743CFB}" destId="{40D08A80-915C-4FA7-92D3-525B49D36B4A}" srcOrd="3" destOrd="0" presId="urn:microsoft.com/office/officeart/2018/5/layout/IconCircleLabelList"/>
    <dgm:cxn modelId="{8BFDFFEE-4D7B-45D2-B8E8-937D6EEF3AF0}" type="presParOf" srcId="{0380D745-31C0-47A4-B8BC-3A129F146365}" destId="{2DC9806E-7F6A-480B-B1EC-1D781DFC0473}" srcOrd="1" destOrd="0" presId="urn:microsoft.com/office/officeart/2018/5/layout/IconCircleLabelList"/>
    <dgm:cxn modelId="{F0069A2D-C1B4-40D3-B8B9-66284A107103}" type="presParOf" srcId="{0380D745-31C0-47A4-B8BC-3A129F146365}" destId="{034F57F9-4BB3-4ED8-9DFA-E6A365E87A64}" srcOrd="2" destOrd="0" presId="urn:microsoft.com/office/officeart/2018/5/layout/IconCircleLabelList"/>
    <dgm:cxn modelId="{A6C03F80-F920-4C6A-BF89-333E006F3CDB}" type="presParOf" srcId="{034F57F9-4BB3-4ED8-9DFA-E6A365E87A64}" destId="{C28472AC-3CA4-460E-8AA7-CEAA35DB764A}" srcOrd="0" destOrd="0" presId="urn:microsoft.com/office/officeart/2018/5/layout/IconCircleLabelList"/>
    <dgm:cxn modelId="{8ECE60CB-D009-489F-BA44-8337AEB7D0C5}" type="presParOf" srcId="{034F57F9-4BB3-4ED8-9DFA-E6A365E87A64}" destId="{F0400FBD-523C-4028-B473-B855A6FB0A3B}" srcOrd="1" destOrd="0" presId="urn:microsoft.com/office/officeart/2018/5/layout/IconCircleLabelList"/>
    <dgm:cxn modelId="{AD023FA3-2D1D-4E99-9CFA-0972E89E106A}" type="presParOf" srcId="{034F57F9-4BB3-4ED8-9DFA-E6A365E87A64}" destId="{B54E8B82-888B-4F4E-B100-44D7580BD7BB}" srcOrd="2" destOrd="0" presId="urn:microsoft.com/office/officeart/2018/5/layout/IconCircleLabelList"/>
    <dgm:cxn modelId="{92F794E5-63AE-4F5B-8FFC-934ECC3625EA}" type="presParOf" srcId="{034F57F9-4BB3-4ED8-9DFA-E6A365E87A64}" destId="{BED22EBC-01C5-47CA-8C3E-97EF413BEB2D}" srcOrd="3" destOrd="0" presId="urn:microsoft.com/office/officeart/2018/5/layout/IconCircleLabelList"/>
    <dgm:cxn modelId="{C4EA509B-B8B8-40D6-86F9-4FF2A905629D}" type="presParOf" srcId="{0380D745-31C0-47A4-B8BC-3A129F146365}" destId="{12EA281E-90A0-4429-A1ED-D58B754EC686}" srcOrd="3" destOrd="0" presId="urn:microsoft.com/office/officeart/2018/5/layout/IconCircleLabelList"/>
    <dgm:cxn modelId="{31E51DC7-314C-413B-953F-D547D2B3712D}" type="presParOf" srcId="{0380D745-31C0-47A4-B8BC-3A129F146365}" destId="{CDFA051D-94E0-4F66-B343-C319DE4FF0FA}" srcOrd="4" destOrd="0" presId="urn:microsoft.com/office/officeart/2018/5/layout/IconCircleLabelList"/>
    <dgm:cxn modelId="{3A593FA8-84A3-4A51-90B9-8A5C276ADD71}" type="presParOf" srcId="{CDFA051D-94E0-4F66-B343-C319DE4FF0FA}" destId="{14AA2559-8673-48E0-8C4F-CB998027A9AB}" srcOrd="0" destOrd="0" presId="urn:microsoft.com/office/officeart/2018/5/layout/IconCircleLabelList"/>
    <dgm:cxn modelId="{BDEDBE21-AF76-4DB2-97FF-39A96B6722CC}" type="presParOf" srcId="{CDFA051D-94E0-4F66-B343-C319DE4FF0FA}" destId="{04C39D37-D840-4EFA-80E7-E05DA5464535}" srcOrd="1" destOrd="0" presId="urn:microsoft.com/office/officeart/2018/5/layout/IconCircleLabelList"/>
    <dgm:cxn modelId="{1392E7F2-DBFD-48F6-86BA-9AE767838F2C}" type="presParOf" srcId="{CDFA051D-94E0-4F66-B343-C319DE4FF0FA}" destId="{6E82F43C-0F81-41B1-98DA-BC5BFCCAC653}" srcOrd="2" destOrd="0" presId="urn:microsoft.com/office/officeart/2018/5/layout/IconCircleLabelList"/>
    <dgm:cxn modelId="{C4B6E794-1D38-4BA9-856A-3D6BA61D88BB}" type="presParOf" srcId="{CDFA051D-94E0-4F66-B343-C319DE4FF0FA}" destId="{BB993831-844A-4A9F-9EFA-2382F6BC3979}" srcOrd="3" destOrd="0" presId="urn:microsoft.com/office/officeart/2018/5/layout/IconCircleLabelList"/>
    <dgm:cxn modelId="{34F110E6-2B6F-4A3D-AC0A-E15777AEB3A5}" type="presParOf" srcId="{0380D745-31C0-47A4-B8BC-3A129F146365}" destId="{D67BEEAF-29AA-4E09-B1C0-C836D018ACCA}" srcOrd="5" destOrd="0" presId="urn:microsoft.com/office/officeart/2018/5/layout/IconCircleLabelList"/>
    <dgm:cxn modelId="{B6C7D0D0-0BD7-462E-93CA-0971F7503DA5}" type="presParOf" srcId="{0380D745-31C0-47A4-B8BC-3A129F146365}" destId="{FA067814-304B-463F-A214-FC3CA92A8223}" srcOrd="6" destOrd="0" presId="urn:microsoft.com/office/officeart/2018/5/layout/IconCircleLabelList"/>
    <dgm:cxn modelId="{2C2289ED-682E-426C-932C-EEB4512BB864}" type="presParOf" srcId="{FA067814-304B-463F-A214-FC3CA92A8223}" destId="{A4806335-9337-4D0E-AE73-679F5AE742D5}" srcOrd="0" destOrd="0" presId="urn:microsoft.com/office/officeart/2018/5/layout/IconCircleLabelList"/>
    <dgm:cxn modelId="{00246364-AD1F-4D30-BA11-B08946F97CAE}" type="presParOf" srcId="{FA067814-304B-463F-A214-FC3CA92A8223}" destId="{9640C900-27AC-4E67-AA4F-F3D1257E576A}" srcOrd="1" destOrd="0" presId="urn:microsoft.com/office/officeart/2018/5/layout/IconCircleLabelList"/>
    <dgm:cxn modelId="{1604B6CF-67AF-401E-9F3F-193A50E3F96B}" type="presParOf" srcId="{FA067814-304B-463F-A214-FC3CA92A8223}" destId="{4D9CD2F8-8826-4812-9A7D-C1507C0DB163}" srcOrd="2" destOrd="0" presId="urn:microsoft.com/office/officeart/2018/5/layout/IconCircleLabelList"/>
    <dgm:cxn modelId="{E97CC47A-0607-4E4F-B11F-A3E21F4248F2}" type="presParOf" srcId="{FA067814-304B-463F-A214-FC3CA92A8223}" destId="{900FFAF0-E2AE-4862-A171-782F922D0467}" srcOrd="3" destOrd="0" presId="urn:microsoft.com/office/officeart/2018/5/layout/IconCircleLabelList"/>
    <dgm:cxn modelId="{7B6087C7-7DBF-41D7-94C2-36C9678CB304}" type="presParOf" srcId="{0380D745-31C0-47A4-B8BC-3A129F146365}" destId="{7F9F7FBD-9FBD-4493-9219-BE3053E2321A}" srcOrd="7" destOrd="0" presId="urn:microsoft.com/office/officeart/2018/5/layout/IconCircleLabelList"/>
    <dgm:cxn modelId="{CB9C9FC8-851A-4856-B259-1764CEA3CFE9}" type="presParOf" srcId="{0380D745-31C0-47A4-B8BC-3A129F146365}" destId="{EDC7AA80-81AF-4B1F-AFBB-D03411D12B40}" srcOrd="8" destOrd="0" presId="urn:microsoft.com/office/officeart/2018/5/layout/IconCircleLabelList"/>
    <dgm:cxn modelId="{F16064C7-9E2A-4FFE-A8DE-44D2286268EA}" type="presParOf" srcId="{EDC7AA80-81AF-4B1F-AFBB-D03411D12B40}" destId="{FF7B77A4-ED30-4B01-BABF-FD9D76DD5483}" srcOrd="0" destOrd="0" presId="urn:microsoft.com/office/officeart/2018/5/layout/IconCircleLabelList"/>
    <dgm:cxn modelId="{B0AE100E-4530-4820-AD66-25EAA81979ED}" type="presParOf" srcId="{EDC7AA80-81AF-4B1F-AFBB-D03411D12B40}" destId="{86A14728-EC73-403D-A318-4E6EF53AD4F0}" srcOrd="1" destOrd="0" presId="urn:microsoft.com/office/officeart/2018/5/layout/IconCircleLabelList"/>
    <dgm:cxn modelId="{43994E55-FEF4-4342-8F87-516C1BF0B28C}" type="presParOf" srcId="{EDC7AA80-81AF-4B1F-AFBB-D03411D12B40}" destId="{B521F159-4493-4938-BFCD-4B784CB8F083}" srcOrd="2" destOrd="0" presId="urn:microsoft.com/office/officeart/2018/5/layout/IconCircleLabelList"/>
    <dgm:cxn modelId="{7D3CA6AA-D857-4791-8C10-C84D992BA128}" type="presParOf" srcId="{EDC7AA80-81AF-4B1F-AFBB-D03411D12B40}" destId="{6B87C826-0F0E-4BB1-BCFF-CE8F5AF820EB}" srcOrd="3" destOrd="0" presId="urn:microsoft.com/office/officeart/2018/5/layout/IconCircleLabelList"/>
    <dgm:cxn modelId="{849122D2-A020-4179-8A24-EE2BD7159A18}" type="presParOf" srcId="{0380D745-31C0-47A4-B8BC-3A129F146365}" destId="{7EDA2569-2C42-43D9-A7EF-960CD8A72F56}" srcOrd="9" destOrd="0" presId="urn:microsoft.com/office/officeart/2018/5/layout/IconCircleLabelList"/>
    <dgm:cxn modelId="{204B227D-1FC7-47B0-8DCE-DACF87A4CDAD}" type="presParOf" srcId="{0380D745-31C0-47A4-B8BC-3A129F146365}" destId="{DDFE3D41-7925-4A87-8974-4711B7EEA64E}" srcOrd="10" destOrd="0" presId="urn:microsoft.com/office/officeart/2018/5/layout/IconCircleLabelList"/>
    <dgm:cxn modelId="{DE6038A0-F85B-4A5D-82C6-B70263BBA29B}" type="presParOf" srcId="{DDFE3D41-7925-4A87-8974-4711B7EEA64E}" destId="{59B6E7DF-E139-40CE-BF3D-D9545F6F0D2E}" srcOrd="0" destOrd="0" presId="urn:microsoft.com/office/officeart/2018/5/layout/IconCircleLabelList"/>
    <dgm:cxn modelId="{CF47BE58-B846-4A06-918E-26CBEAF1B9FA}" type="presParOf" srcId="{DDFE3D41-7925-4A87-8974-4711B7EEA64E}" destId="{71406C92-258B-4B5B-814E-C25F5480E42D}" srcOrd="1" destOrd="0" presId="urn:microsoft.com/office/officeart/2018/5/layout/IconCircleLabelList"/>
    <dgm:cxn modelId="{04D002A8-F5BC-4E7F-844B-E6F25F30B184}" type="presParOf" srcId="{DDFE3D41-7925-4A87-8974-4711B7EEA64E}" destId="{48D8E2B2-F037-4DAF-9D86-82F8DC9CE653}" srcOrd="2" destOrd="0" presId="urn:microsoft.com/office/officeart/2018/5/layout/IconCircleLabelList"/>
    <dgm:cxn modelId="{761C91CB-D756-4DA8-A6F0-095EB06BB02D}" type="presParOf" srcId="{DDFE3D41-7925-4A87-8974-4711B7EEA64E}" destId="{2CCA65CC-FAFE-44EB-B663-9B154038D31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E46A3F-E121-475B-A856-833E2DD8D41E}" type="doc">
      <dgm:prSet loTypeId="urn:microsoft.com/office/officeart/2005/8/layout/hList1" loCatId="list" qsTypeId="urn:microsoft.com/office/officeart/2005/8/quickstyle/simple1" qsCatId="simple" csTypeId="urn:microsoft.com/office/officeart/2005/8/colors/colorful2" csCatId="colorful"/>
      <dgm:spPr/>
      <dgm:t>
        <a:bodyPr/>
        <a:lstStyle/>
        <a:p>
          <a:endParaRPr lang="en-US"/>
        </a:p>
      </dgm:t>
    </dgm:pt>
    <dgm:pt modelId="{2D6DDADA-643D-4E02-AD43-6D2B3FC7DD21}">
      <dgm:prSet/>
      <dgm:spPr/>
      <dgm:t>
        <a:bodyPr/>
        <a:lstStyle/>
        <a:p>
          <a:r>
            <a:rPr lang="en-US"/>
            <a:t>Why?</a:t>
          </a:r>
        </a:p>
      </dgm:t>
    </dgm:pt>
    <dgm:pt modelId="{1927B9E1-B45C-4826-B082-37511AE449FD}" type="parTrans" cxnId="{D8135DB1-DBD8-4219-BBB1-C3C24CB7396E}">
      <dgm:prSet/>
      <dgm:spPr/>
      <dgm:t>
        <a:bodyPr/>
        <a:lstStyle/>
        <a:p>
          <a:endParaRPr lang="en-US"/>
        </a:p>
      </dgm:t>
    </dgm:pt>
    <dgm:pt modelId="{22A3E2C7-0FE5-4706-BDBB-998A22C1E441}" type="sibTrans" cxnId="{D8135DB1-DBD8-4219-BBB1-C3C24CB7396E}">
      <dgm:prSet/>
      <dgm:spPr/>
      <dgm:t>
        <a:bodyPr/>
        <a:lstStyle/>
        <a:p>
          <a:endParaRPr lang="en-US"/>
        </a:p>
      </dgm:t>
    </dgm:pt>
    <dgm:pt modelId="{A7146394-FE7C-4ABA-898E-034E37BFE1D3}">
      <dgm:prSet/>
      <dgm:spPr/>
      <dgm:t>
        <a:bodyPr/>
        <a:lstStyle/>
        <a:p>
          <a:r>
            <a:rPr lang="en-US"/>
            <a:t>Revenue</a:t>
          </a:r>
        </a:p>
      </dgm:t>
    </dgm:pt>
    <dgm:pt modelId="{766F1079-BFE3-4E9B-BAF9-CA281C697135}" type="parTrans" cxnId="{C444C861-C80A-430E-A096-7D14F2EB1F14}">
      <dgm:prSet/>
      <dgm:spPr/>
      <dgm:t>
        <a:bodyPr/>
        <a:lstStyle/>
        <a:p>
          <a:endParaRPr lang="en-US"/>
        </a:p>
      </dgm:t>
    </dgm:pt>
    <dgm:pt modelId="{918E1600-DAC0-4EF0-9327-83ADF1EC5C3B}" type="sibTrans" cxnId="{C444C861-C80A-430E-A096-7D14F2EB1F14}">
      <dgm:prSet/>
      <dgm:spPr/>
      <dgm:t>
        <a:bodyPr/>
        <a:lstStyle/>
        <a:p>
          <a:endParaRPr lang="en-US"/>
        </a:p>
      </dgm:t>
    </dgm:pt>
    <dgm:pt modelId="{D8AACBC2-18DB-48A9-9E3F-5468C99D554E}">
      <dgm:prSet/>
      <dgm:spPr/>
      <dgm:t>
        <a:bodyPr/>
        <a:lstStyle/>
        <a:p>
          <a:r>
            <a:rPr lang="en-US"/>
            <a:t>Is there anything being done?</a:t>
          </a:r>
        </a:p>
      </dgm:t>
    </dgm:pt>
    <dgm:pt modelId="{80499093-AFA6-4FB6-9003-2F33B1050CE0}" type="parTrans" cxnId="{4DB829BB-6D0B-4317-BEF6-CBDA2CBC5E4E}">
      <dgm:prSet/>
      <dgm:spPr/>
      <dgm:t>
        <a:bodyPr/>
        <a:lstStyle/>
        <a:p>
          <a:endParaRPr lang="en-US"/>
        </a:p>
      </dgm:t>
    </dgm:pt>
    <dgm:pt modelId="{2466ED65-83DB-478F-967E-6A9E7D63F1C2}" type="sibTrans" cxnId="{4DB829BB-6D0B-4317-BEF6-CBDA2CBC5E4E}">
      <dgm:prSet/>
      <dgm:spPr/>
      <dgm:t>
        <a:bodyPr/>
        <a:lstStyle/>
        <a:p>
          <a:endParaRPr lang="en-US"/>
        </a:p>
      </dgm:t>
    </dgm:pt>
    <dgm:pt modelId="{EF65F2E1-1CE6-4270-9020-813CE513E05D}">
      <dgm:prSet/>
      <dgm:spPr/>
      <dgm:t>
        <a:bodyPr/>
        <a:lstStyle/>
        <a:p>
          <a:r>
            <a:rPr lang="en-US"/>
            <a:t>Policies made</a:t>
          </a:r>
        </a:p>
      </dgm:t>
    </dgm:pt>
    <dgm:pt modelId="{DD53ADA7-CD06-491D-90A3-9EB0083A8188}" type="parTrans" cxnId="{6C6CD214-2A91-4AFD-84FF-8A310AB27B80}">
      <dgm:prSet/>
      <dgm:spPr/>
      <dgm:t>
        <a:bodyPr/>
        <a:lstStyle/>
        <a:p>
          <a:endParaRPr lang="en-US"/>
        </a:p>
      </dgm:t>
    </dgm:pt>
    <dgm:pt modelId="{2F929211-6969-4A64-ACFD-E75674141F2B}" type="sibTrans" cxnId="{6C6CD214-2A91-4AFD-84FF-8A310AB27B80}">
      <dgm:prSet/>
      <dgm:spPr/>
      <dgm:t>
        <a:bodyPr/>
        <a:lstStyle/>
        <a:p>
          <a:endParaRPr lang="en-US"/>
        </a:p>
      </dgm:t>
    </dgm:pt>
    <dgm:pt modelId="{D447E50F-DE62-43CB-949D-2D79F4178171}">
      <dgm:prSet/>
      <dgm:spPr/>
      <dgm:t>
        <a:bodyPr/>
        <a:lstStyle/>
        <a:p>
          <a:r>
            <a:rPr lang="en-US"/>
            <a:t>Human Trafficking Report 2021</a:t>
          </a:r>
        </a:p>
      </dgm:t>
    </dgm:pt>
    <dgm:pt modelId="{8376ED81-20E8-4107-8112-DFEB4FD55E9B}" type="parTrans" cxnId="{819D1923-A446-4139-95DE-5F346C993D65}">
      <dgm:prSet/>
      <dgm:spPr/>
      <dgm:t>
        <a:bodyPr/>
        <a:lstStyle/>
        <a:p>
          <a:endParaRPr lang="en-US"/>
        </a:p>
      </dgm:t>
    </dgm:pt>
    <dgm:pt modelId="{88EFD126-D3E6-4602-8F4D-4DB0F3A093CC}" type="sibTrans" cxnId="{819D1923-A446-4139-95DE-5F346C993D65}">
      <dgm:prSet/>
      <dgm:spPr/>
      <dgm:t>
        <a:bodyPr/>
        <a:lstStyle/>
        <a:p>
          <a:endParaRPr lang="en-US"/>
        </a:p>
      </dgm:t>
    </dgm:pt>
    <dgm:pt modelId="{E1DAE086-A0BB-4340-AA63-4B1E22ED0586}">
      <dgm:prSet/>
      <dgm:spPr/>
      <dgm:t>
        <a:bodyPr/>
        <a:lstStyle/>
        <a:p>
          <a:r>
            <a:rPr lang="en-US"/>
            <a:t>Trafficking Victims Protection Act (TVPA)</a:t>
          </a:r>
        </a:p>
      </dgm:t>
    </dgm:pt>
    <dgm:pt modelId="{ADCFD525-692A-4AEC-BEBF-5843B0A9F789}" type="parTrans" cxnId="{730C7956-2E51-4BAC-BE7B-F70C7ECD9571}">
      <dgm:prSet/>
      <dgm:spPr/>
      <dgm:t>
        <a:bodyPr/>
        <a:lstStyle/>
        <a:p>
          <a:endParaRPr lang="en-US"/>
        </a:p>
      </dgm:t>
    </dgm:pt>
    <dgm:pt modelId="{D27ACAA4-422C-4B4E-99F5-CAB7D966351B}" type="sibTrans" cxnId="{730C7956-2E51-4BAC-BE7B-F70C7ECD9571}">
      <dgm:prSet/>
      <dgm:spPr/>
      <dgm:t>
        <a:bodyPr/>
        <a:lstStyle/>
        <a:p>
          <a:endParaRPr lang="en-US"/>
        </a:p>
      </dgm:t>
    </dgm:pt>
    <dgm:pt modelId="{7C0CFE82-9C50-4EC4-BDF9-768280339A64}">
      <dgm:prSet/>
      <dgm:spPr/>
      <dgm:t>
        <a:bodyPr/>
        <a:lstStyle/>
        <a:p>
          <a:r>
            <a:rPr lang="en-US"/>
            <a:t>Is it working?</a:t>
          </a:r>
        </a:p>
      </dgm:t>
    </dgm:pt>
    <dgm:pt modelId="{CF25FB6C-E44E-4AD0-BE7F-F01FA066A8F1}" type="parTrans" cxnId="{8326DEA3-A468-4502-9DB3-ED1EFD469D27}">
      <dgm:prSet/>
      <dgm:spPr/>
      <dgm:t>
        <a:bodyPr/>
        <a:lstStyle/>
        <a:p>
          <a:endParaRPr lang="en-US"/>
        </a:p>
      </dgm:t>
    </dgm:pt>
    <dgm:pt modelId="{22426B81-3ED8-470B-8ED0-A1FD77FBAA6D}" type="sibTrans" cxnId="{8326DEA3-A468-4502-9DB3-ED1EFD469D27}">
      <dgm:prSet/>
      <dgm:spPr/>
      <dgm:t>
        <a:bodyPr/>
        <a:lstStyle/>
        <a:p>
          <a:endParaRPr lang="en-US"/>
        </a:p>
      </dgm:t>
    </dgm:pt>
    <dgm:pt modelId="{5131F7ED-0421-4462-B05B-2D2E6FBE2863}">
      <dgm:prSet/>
      <dgm:spPr/>
      <dgm:t>
        <a:bodyPr/>
        <a:lstStyle/>
        <a:p>
          <a:r>
            <a:rPr lang="en-US"/>
            <a:t>Unable to enforce policies</a:t>
          </a:r>
        </a:p>
      </dgm:t>
    </dgm:pt>
    <dgm:pt modelId="{B1FA89FA-5822-497B-A3CC-6585D29F35C6}" type="parTrans" cxnId="{CB896E46-6895-4706-A442-0E42B1C08BBB}">
      <dgm:prSet/>
      <dgm:spPr/>
      <dgm:t>
        <a:bodyPr/>
        <a:lstStyle/>
        <a:p>
          <a:endParaRPr lang="en-US"/>
        </a:p>
      </dgm:t>
    </dgm:pt>
    <dgm:pt modelId="{C5DD3711-B387-4D6A-A7F4-596940AE9B8E}" type="sibTrans" cxnId="{CB896E46-6895-4706-A442-0E42B1C08BBB}">
      <dgm:prSet/>
      <dgm:spPr/>
      <dgm:t>
        <a:bodyPr/>
        <a:lstStyle/>
        <a:p>
          <a:endParaRPr lang="en-US"/>
        </a:p>
      </dgm:t>
    </dgm:pt>
    <dgm:pt modelId="{F0E31A2B-D4CF-4BC9-A8B3-ED9ECEE45E71}">
      <dgm:prSet/>
      <dgm:spPr/>
      <dgm:t>
        <a:bodyPr/>
        <a:lstStyle/>
        <a:p>
          <a:r>
            <a:rPr lang="en-US"/>
            <a:t>Lack of gov't support</a:t>
          </a:r>
        </a:p>
      </dgm:t>
    </dgm:pt>
    <dgm:pt modelId="{15D1CAE3-5205-49CA-BB48-C9E86B139247}" type="parTrans" cxnId="{F24E5867-34D1-48C0-8079-899AE47C41D2}">
      <dgm:prSet/>
      <dgm:spPr/>
      <dgm:t>
        <a:bodyPr/>
        <a:lstStyle/>
        <a:p>
          <a:endParaRPr lang="en-US"/>
        </a:p>
      </dgm:t>
    </dgm:pt>
    <dgm:pt modelId="{11E30045-8C83-4C90-8A95-6FD832C618EE}" type="sibTrans" cxnId="{F24E5867-34D1-48C0-8079-899AE47C41D2}">
      <dgm:prSet/>
      <dgm:spPr/>
      <dgm:t>
        <a:bodyPr/>
        <a:lstStyle/>
        <a:p>
          <a:endParaRPr lang="en-US"/>
        </a:p>
      </dgm:t>
    </dgm:pt>
    <dgm:pt modelId="{0069DE87-8C3D-4E2E-ACB5-E1BE54140234}">
      <dgm:prSet/>
      <dgm:spPr/>
      <dgm:t>
        <a:bodyPr/>
        <a:lstStyle/>
        <a:p>
          <a:r>
            <a:rPr lang="en-US"/>
            <a:t>Weak infrastructure</a:t>
          </a:r>
        </a:p>
      </dgm:t>
    </dgm:pt>
    <dgm:pt modelId="{D435CA4E-650C-4A70-9CA9-DA79211705E9}" type="parTrans" cxnId="{3D331CD3-80A7-43B5-AC36-5CB0430E5177}">
      <dgm:prSet/>
      <dgm:spPr/>
      <dgm:t>
        <a:bodyPr/>
        <a:lstStyle/>
        <a:p>
          <a:endParaRPr lang="en-US"/>
        </a:p>
      </dgm:t>
    </dgm:pt>
    <dgm:pt modelId="{D51CE57A-C8A7-4B31-A340-A5A6DB61B937}" type="sibTrans" cxnId="{3D331CD3-80A7-43B5-AC36-5CB0430E5177}">
      <dgm:prSet/>
      <dgm:spPr/>
      <dgm:t>
        <a:bodyPr/>
        <a:lstStyle/>
        <a:p>
          <a:endParaRPr lang="en-US"/>
        </a:p>
      </dgm:t>
    </dgm:pt>
    <dgm:pt modelId="{4CC4A3F3-0250-4BDB-9834-5B7D1DD599BE}">
      <dgm:prSet/>
      <dgm:spPr/>
      <dgm:t>
        <a:bodyPr/>
        <a:lstStyle/>
        <a:p>
          <a:r>
            <a:rPr lang="en-US"/>
            <a:t>Common targets</a:t>
          </a:r>
        </a:p>
      </dgm:t>
    </dgm:pt>
    <dgm:pt modelId="{D22EF883-AA29-404D-879D-51E1190FAEFB}" type="parTrans" cxnId="{7F4C191E-A1DB-441B-AE9E-7C489623C018}">
      <dgm:prSet/>
      <dgm:spPr/>
      <dgm:t>
        <a:bodyPr/>
        <a:lstStyle/>
        <a:p>
          <a:endParaRPr lang="en-US"/>
        </a:p>
      </dgm:t>
    </dgm:pt>
    <dgm:pt modelId="{FC9AC75D-F5E4-4D87-A3BB-F15AECD74BD3}" type="sibTrans" cxnId="{7F4C191E-A1DB-441B-AE9E-7C489623C018}">
      <dgm:prSet/>
      <dgm:spPr/>
      <dgm:t>
        <a:bodyPr/>
        <a:lstStyle/>
        <a:p>
          <a:endParaRPr lang="en-US"/>
        </a:p>
      </dgm:t>
    </dgm:pt>
    <dgm:pt modelId="{A9629EAB-AA19-4022-90C7-214BB00EA3F6}">
      <dgm:prSet/>
      <dgm:spPr/>
      <dgm:t>
        <a:bodyPr/>
        <a:lstStyle/>
        <a:p>
          <a:r>
            <a:rPr lang="en-US"/>
            <a:t>Vulnerable populations</a:t>
          </a:r>
        </a:p>
      </dgm:t>
    </dgm:pt>
    <dgm:pt modelId="{CE079809-5AC5-4A02-97BF-016A39543B5C}" type="parTrans" cxnId="{A537327A-5389-4A82-B33D-0E016825B321}">
      <dgm:prSet/>
      <dgm:spPr/>
      <dgm:t>
        <a:bodyPr/>
        <a:lstStyle/>
        <a:p>
          <a:endParaRPr lang="en-US"/>
        </a:p>
      </dgm:t>
    </dgm:pt>
    <dgm:pt modelId="{A59DE127-383A-4AAA-8672-FD4E139302AB}" type="sibTrans" cxnId="{A537327A-5389-4A82-B33D-0E016825B321}">
      <dgm:prSet/>
      <dgm:spPr/>
      <dgm:t>
        <a:bodyPr/>
        <a:lstStyle/>
        <a:p>
          <a:endParaRPr lang="en-US"/>
        </a:p>
      </dgm:t>
    </dgm:pt>
    <dgm:pt modelId="{8ACF3C30-628E-4D3C-8EBF-BFA9C69FC47F}" type="pres">
      <dgm:prSet presAssocID="{A9E46A3F-E121-475B-A856-833E2DD8D41E}" presName="Name0" presStyleCnt="0">
        <dgm:presLayoutVars>
          <dgm:dir/>
          <dgm:animLvl val="lvl"/>
          <dgm:resizeHandles val="exact"/>
        </dgm:presLayoutVars>
      </dgm:prSet>
      <dgm:spPr/>
    </dgm:pt>
    <dgm:pt modelId="{A70ADA47-9558-49DC-A71E-377F767D3415}" type="pres">
      <dgm:prSet presAssocID="{2D6DDADA-643D-4E02-AD43-6D2B3FC7DD21}" presName="composite" presStyleCnt="0"/>
      <dgm:spPr/>
    </dgm:pt>
    <dgm:pt modelId="{7788D84F-6141-4E4E-B8CE-A08F79220CA9}" type="pres">
      <dgm:prSet presAssocID="{2D6DDADA-643D-4E02-AD43-6D2B3FC7DD21}" presName="parTx" presStyleLbl="alignNode1" presStyleIdx="0" presStyleCnt="4">
        <dgm:presLayoutVars>
          <dgm:chMax val="0"/>
          <dgm:chPref val="0"/>
          <dgm:bulletEnabled val="1"/>
        </dgm:presLayoutVars>
      </dgm:prSet>
      <dgm:spPr/>
    </dgm:pt>
    <dgm:pt modelId="{0A32B6A9-C253-4F4F-BF35-AD5726B97D69}" type="pres">
      <dgm:prSet presAssocID="{2D6DDADA-643D-4E02-AD43-6D2B3FC7DD21}" presName="desTx" presStyleLbl="alignAccFollowNode1" presStyleIdx="0" presStyleCnt="4">
        <dgm:presLayoutVars>
          <dgm:bulletEnabled val="1"/>
        </dgm:presLayoutVars>
      </dgm:prSet>
      <dgm:spPr/>
    </dgm:pt>
    <dgm:pt modelId="{C7B65BAE-CE50-452B-83F3-1F6AEFED045A}" type="pres">
      <dgm:prSet presAssocID="{22A3E2C7-0FE5-4706-BDBB-998A22C1E441}" presName="space" presStyleCnt="0"/>
      <dgm:spPr/>
    </dgm:pt>
    <dgm:pt modelId="{47559352-10FF-4799-9676-5F7B528E481E}" type="pres">
      <dgm:prSet presAssocID="{D8AACBC2-18DB-48A9-9E3F-5468C99D554E}" presName="composite" presStyleCnt="0"/>
      <dgm:spPr/>
    </dgm:pt>
    <dgm:pt modelId="{3A2CC2FA-117E-4373-925C-04949DDDD47F}" type="pres">
      <dgm:prSet presAssocID="{D8AACBC2-18DB-48A9-9E3F-5468C99D554E}" presName="parTx" presStyleLbl="alignNode1" presStyleIdx="1" presStyleCnt="4">
        <dgm:presLayoutVars>
          <dgm:chMax val="0"/>
          <dgm:chPref val="0"/>
          <dgm:bulletEnabled val="1"/>
        </dgm:presLayoutVars>
      </dgm:prSet>
      <dgm:spPr/>
    </dgm:pt>
    <dgm:pt modelId="{32016BD8-4120-431C-A05A-9A75CC440D58}" type="pres">
      <dgm:prSet presAssocID="{D8AACBC2-18DB-48A9-9E3F-5468C99D554E}" presName="desTx" presStyleLbl="alignAccFollowNode1" presStyleIdx="1" presStyleCnt="4">
        <dgm:presLayoutVars>
          <dgm:bulletEnabled val="1"/>
        </dgm:presLayoutVars>
      </dgm:prSet>
      <dgm:spPr/>
    </dgm:pt>
    <dgm:pt modelId="{A20B5E3B-23F7-4886-836A-1FBC5F6C2458}" type="pres">
      <dgm:prSet presAssocID="{2466ED65-83DB-478F-967E-6A9E7D63F1C2}" presName="space" presStyleCnt="0"/>
      <dgm:spPr/>
    </dgm:pt>
    <dgm:pt modelId="{73CABA4C-16E1-4B5E-BA82-87DE61F3E3F5}" type="pres">
      <dgm:prSet presAssocID="{7C0CFE82-9C50-4EC4-BDF9-768280339A64}" presName="composite" presStyleCnt="0"/>
      <dgm:spPr/>
    </dgm:pt>
    <dgm:pt modelId="{A4E72380-D9CD-49DF-8C72-5430969FFC73}" type="pres">
      <dgm:prSet presAssocID="{7C0CFE82-9C50-4EC4-BDF9-768280339A64}" presName="parTx" presStyleLbl="alignNode1" presStyleIdx="2" presStyleCnt="4">
        <dgm:presLayoutVars>
          <dgm:chMax val="0"/>
          <dgm:chPref val="0"/>
          <dgm:bulletEnabled val="1"/>
        </dgm:presLayoutVars>
      </dgm:prSet>
      <dgm:spPr/>
    </dgm:pt>
    <dgm:pt modelId="{243274E6-EDDB-4187-849F-F4C30874450E}" type="pres">
      <dgm:prSet presAssocID="{7C0CFE82-9C50-4EC4-BDF9-768280339A64}" presName="desTx" presStyleLbl="alignAccFollowNode1" presStyleIdx="2" presStyleCnt="4">
        <dgm:presLayoutVars>
          <dgm:bulletEnabled val="1"/>
        </dgm:presLayoutVars>
      </dgm:prSet>
      <dgm:spPr/>
    </dgm:pt>
    <dgm:pt modelId="{2450FBC8-B26B-455A-AFF9-6820A86A37ED}" type="pres">
      <dgm:prSet presAssocID="{22426B81-3ED8-470B-8ED0-A1FD77FBAA6D}" presName="space" presStyleCnt="0"/>
      <dgm:spPr/>
    </dgm:pt>
    <dgm:pt modelId="{C04AD98F-1C72-432C-96A0-ACB2E32B1426}" type="pres">
      <dgm:prSet presAssocID="{4CC4A3F3-0250-4BDB-9834-5B7D1DD599BE}" presName="composite" presStyleCnt="0"/>
      <dgm:spPr/>
    </dgm:pt>
    <dgm:pt modelId="{08F30B70-7CFE-4F63-8E89-8AF2DE74F992}" type="pres">
      <dgm:prSet presAssocID="{4CC4A3F3-0250-4BDB-9834-5B7D1DD599BE}" presName="parTx" presStyleLbl="alignNode1" presStyleIdx="3" presStyleCnt="4">
        <dgm:presLayoutVars>
          <dgm:chMax val="0"/>
          <dgm:chPref val="0"/>
          <dgm:bulletEnabled val="1"/>
        </dgm:presLayoutVars>
      </dgm:prSet>
      <dgm:spPr/>
    </dgm:pt>
    <dgm:pt modelId="{23FF8C43-6D81-4D0D-85AC-13822CD1AE47}" type="pres">
      <dgm:prSet presAssocID="{4CC4A3F3-0250-4BDB-9834-5B7D1DD599BE}" presName="desTx" presStyleLbl="alignAccFollowNode1" presStyleIdx="3" presStyleCnt="4">
        <dgm:presLayoutVars>
          <dgm:bulletEnabled val="1"/>
        </dgm:presLayoutVars>
      </dgm:prSet>
      <dgm:spPr/>
    </dgm:pt>
  </dgm:ptLst>
  <dgm:cxnLst>
    <dgm:cxn modelId="{6C6CD214-2A91-4AFD-84FF-8A310AB27B80}" srcId="{D8AACBC2-18DB-48A9-9E3F-5468C99D554E}" destId="{EF65F2E1-1CE6-4270-9020-813CE513E05D}" srcOrd="0" destOrd="0" parTransId="{DD53ADA7-CD06-491D-90A3-9EB0083A8188}" sibTransId="{2F929211-6969-4A64-ACFD-E75674141F2B}"/>
    <dgm:cxn modelId="{7F4C191E-A1DB-441B-AE9E-7C489623C018}" srcId="{A9E46A3F-E121-475B-A856-833E2DD8D41E}" destId="{4CC4A3F3-0250-4BDB-9834-5B7D1DD599BE}" srcOrd="3" destOrd="0" parTransId="{D22EF883-AA29-404D-879D-51E1190FAEFB}" sibTransId="{FC9AC75D-F5E4-4D87-A3BB-F15AECD74BD3}"/>
    <dgm:cxn modelId="{819D1923-A446-4139-95DE-5F346C993D65}" srcId="{EF65F2E1-1CE6-4270-9020-813CE513E05D}" destId="{D447E50F-DE62-43CB-949D-2D79F4178171}" srcOrd="0" destOrd="0" parTransId="{8376ED81-20E8-4107-8112-DFEB4FD55E9B}" sibTransId="{88EFD126-D3E6-4602-8F4D-4DB0F3A093CC}"/>
    <dgm:cxn modelId="{12EA8E28-09B6-40B0-8550-9FACA46C1B20}" type="presOf" srcId="{2D6DDADA-643D-4E02-AD43-6D2B3FC7DD21}" destId="{7788D84F-6141-4E4E-B8CE-A08F79220CA9}" srcOrd="0" destOrd="0" presId="urn:microsoft.com/office/officeart/2005/8/layout/hList1"/>
    <dgm:cxn modelId="{BC886C2F-D3D0-4493-A316-4FFE8CBD00C7}" type="presOf" srcId="{A9629EAB-AA19-4022-90C7-214BB00EA3F6}" destId="{23FF8C43-6D81-4D0D-85AC-13822CD1AE47}" srcOrd="0" destOrd="0" presId="urn:microsoft.com/office/officeart/2005/8/layout/hList1"/>
    <dgm:cxn modelId="{60415F30-5399-43FC-ABE1-3B39C6100BAB}" type="presOf" srcId="{A9E46A3F-E121-475B-A856-833E2DD8D41E}" destId="{8ACF3C30-628E-4D3C-8EBF-BFA9C69FC47F}" srcOrd="0" destOrd="0" presId="urn:microsoft.com/office/officeart/2005/8/layout/hList1"/>
    <dgm:cxn modelId="{C444C861-C80A-430E-A096-7D14F2EB1F14}" srcId="{2D6DDADA-643D-4E02-AD43-6D2B3FC7DD21}" destId="{A7146394-FE7C-4ABA-898E-034E37BFE1D3}" srcOrd="0" destOrd="0" parTransId="{766F1079-BFE3-4E9B-BAF9-CA281C697135}" sibTransId="{918E1600-DAC0-4EF0-9327-83ADF1EC5C3B}"/>
    <dgm:cxn modelId="{4C544062-0E90-49B7-932A-026D8CA730FB}" type="presOf" srcId="{7C0CFE82-9C50-4EC4-BDF9-768280339A64}" destId="{A4E72380-D9CD-49DF-8C72-5430969FFC73}" srcOrd="0" destOrd="0" presId="urn:microsoft.com/office/officeart/2005/8/layout/hList1"/>
    <dgm:cxn modelId="{100DDA63-77EC-4B0F-8F0F-8F0F21A16046}" type="presOf" srcId="{4CC4A3F3-0250-4BDB-9834-5B7D1DD599BE}" destId="{08F30B70-7CFE-4F63-8E89-8AF2DE74F992}" srcOrd="0" destOrd="0" presId="urn:microsoft.com/office/officeart/2005/8/layout/hList1"/>
    <dgm:cxn modelId="{CB896E46-6895-4706-A442-0E42B1C08BBB}" srcId="{7C0CFE82-9C50-4EC4-BDF9-768280339A64}" destId="{5131F7ED-0421-4462-B05B-2D2E6FBE2863}" srcOrd="0" destOrd="0" parTransId="{B1FA89FA-5822-497B-A3CC-6585D29F35C6}" sibTransId="{C5DD3711-B387-4D6A-A7F4-596940AE9B8E}"/>
    <dgm:cxn modelId="{F24E5867-34D1-48C0-8079-899AE47C41D2}" srcId="{5131F7ED-0421-4462-B05B-2D2E6FBE2863}" destId="{F0E31A2B-D4CF-4BC9-A8B3-ED9ECEE45E71}" srcOrd="0" destOrd="0" parTransId="{15D1CAE3-5205-49CA-BB48-C9E86B139247}" sibTransId="{11E30045-8C83-4C90-8A95-6FD832C618EE}"/>
    <dgm:cxn modelId="{3581B073-7F4A-4650-B381-8D86FB97F16D}" type="presOf" srcId="{A7146394-FE7C-4ABA-898E-034E37BFE1D3}" destId="{0A32B6A9-C253-4F4F-BF35-AD5726B97D69}" srcOrd="0" destOrd="0" presId="urn:microsoft.com/office/officeart/2005/8/layout/hList1"/>
    <dgm:cxn modelId="{730C7956-2E51-4BAC-BE7B-F70C7ECD9571}" srcId="{EF65F2E1-1CE6-4270-9020-813CE513E05D}" destId="{E1DAE086-A0BB-4340-AA63-4B1E22ED0586}" srcOrd="1" destOrd="0" parTransId="{ADCFD525-692A-4AEC-BEBF-5843B0A9F789}" sibTransId="{D27ACAA4-422C-4B4E-99F5-CAB7D966351B}"/>
    <dgm:cxn modelId="{85397A78-EDF0-4FDD-B129-7B673A0EC1AC}" type="presOf" srcId="{0069DE87-8C3D-4E2E-ACB5-E1BE54140234}" destId="{243274E6-EDDB-4187-849F-F4C30874450E}" srcOrd="0" destOrd="2" presId="urn:microsoft.com/office/officeart/2005/8/layout/hList1"/>
    <dgm:cxn modelId="{A537327A-5389-4A82-B33D-0E016825B321}" srcId="{4CC4A3F3-0250-4BDB-9834-5B7D1DD599BE}" destId="{A9629EAB-AA19-4022-90C7-214BB00EA3F6}" srcOrd="0" destOrd="0" parTransId="{CE079809-5AC5-4A02-97BF-016A39543B5C}" sibTransId="{A59DE127-383A-4AAA-8672-FD4E139302AB}"/>
    <dgm:cxn modelId="{08AB5F89-BA51-467C-B748-1125204AB600}" type="presOf" srcId="{F0E31A2B-D4CF-4BC9-A8B3-ED9ECEE45E71}" destId="{243274E6-EDDB-4187-849F-F4C30874450E}" srcOrd="0" destOrd="1" presId="urn:microsoft.com/office/officeart/2005/8/layout/hList1"/>
    <dgm:cxn modelId="{DD490B8F-1D85-4A4C-8AF0-E84115246845}" type="presOf" srcId="{EF65F2E1-1CE6-4270-9020-813CE513E05D}" destId="{32016BD8-4120-431C-A05A-9A75CC440D58}" srcOrd="0" destOrd="0" presId="urn:microsoft.com/office/officeart/2005/8/layout/hList1"/>
    <dgm:cxn modelId="{8326DEA3-A468-4502-9DB3-ED1EFD469D27}" srcId="{A9E46A3F-E121-475B-A856-833E2DD8D41E}" destId="{7C0CFE82-9C50-4EC4-BDF9-768280339A64}" srcOrd="2" destOrd="0" parTransId="{CF25FB6C-E44E-4AD0-BE7F-F01FA066A8F1}" sibTransId="{22426B81-3ED8-470B-8ED0-A1FD77FBAA6D}"/>
    <dgm:cxn modelId="{B4D757A5-6C8A-401E-B8A1-A31D3FB773A7}" type="presOf" srcId="{5131F7ED-0421-4462-B05B-2D2E6FBE2863}" destId="{243274E6-EDDB-4187-849F-F4C30874450E}" srcOrd="0" destOrd="0" presId="urn:microsoft.com/office/officeart/2005/8/layout/hList1"/>
    <dgm:cxn modelId="{D8135DB1-DBD8-4219-BBB1-C3C24CB7396E}" srcId="{A9E46A3F-E121-475B-A856-833E2DD8D41E}" destId="{2D6DDADA-643D-4E02-AD43-6D2B3FC7DD21}" srcOrd="0" destOrd="0" parTransId="{1927B9E1-B45C-4826-B082-37511AE449FD}" sibTransId="{22A3E2C7-0FE5-4706-BDBB-998A22C1E441}"/>
    <dgm:cxn modelId="{4DB829BB-6D0B-4317-BEF6-CBDA2CBC5E4E}" srcId="{A9E46A3F-E121-475B-A856-833E2DD8D41E}" destId="{D8AACBC2-18DB-48A9-9E3F-5468C99D554E}" srcOrd="1" destOrd="0" parTransId="{80499093-AFA6-4FB6-9003-2F33B1050CE0}" sibTransId="{2466ED65-83DB-478F-967E-6A9E7D63F1C2}"/>
    <dgm:cxn modelId="{51E4D2C4-B656-4C0B-B39C-7D3B96466C4A}" type="presOf" srcId="{D8AACBC2-18DB-48A9-9E3F-5468C99D554E}" destId="{3A2CC2FA-117E-4373-925C-04949DDDD47F}" srcOrd="0" destOrd="0" presId="urn:microsoft.com/office/officeart/2005/8/layout/hList1"/>
    <dgm:cxn modelId="{205A64C5-E65B-4279-AB20-B71E146FD745}" type="presOf" srcId="{D447E50F-DE62-43CB-949D-2D79F4178171}" destId="{32016BD8-4120-431C-A05A-9A75CC440D58}" srcOrd="0" destOrd="1" presId="urn:microsoft.com/office/officeart/2005/8/layout/hList1"/>
    <dgm:cxn modelId="{3D331CD3-80A7-43B5-AC36-5CB0430E5177}" srcId="{5131F7ED-0421-4462-B05B-2D2E6FBE2863}" destId="{0069DE87-8C3D-4E2E-ACB5-E1BE54140234}" srcOrd="1" destOrd="0" parTransId="{D435CA4E-650C-4A70-9CA9-DA79211705E9}" sibTransId="{D51CE57A-C8A7-4B31-A340-A5A6DB61B937}"/>
    <dgm:cxn modelId="{75808DF9-8D00-4507-9FCE-0ECA326BDB01}" type="presOf" srcId="{E1DAE086-A0BB-4340-AA63-4B1E22ED0586}" destId="{32016BD8-4120-431C-A05A-9A75CC440D58}" srcOrd="0" destOrd="2" presId="urn:microsoft.com/office/officeart/2005/8/layout/hList1"/>
    <dgm:cxn modelId="{C0CE9D15-B208-44AB-B195-E439995C3145}" type="presParOf" srcId="{8ACF3C30-628E-4D3C-8EBF-BFA9C69FC47F}" destId="{A70ADA47-9558-49DC-A71E-377F767D3415}" srcOrd="0" destOrd="0" presId="urn:microsoft.com/office/officeart/2005/8/layout/hList1"/>
    <dgm:cxn modelId="{0B5AF8A1-094F-4A4D-A575-ACED0D1DB4E8}" type="presParOf" srcId="{A70ADA47-9558-49DC-A71E-377F767D3415}" destId="{7788D84F-6141-4E4E-B8CE-A08F79220CA9}" srcOrd="0" destOrd="0" presId="urn:microsoft.com/office/officeart/2005/8/layout/hList1"/>
    <dgm:cxn modelId="{6D6069B7-41D1-41E8-A17C-176FC0716FF1}" type="presParOf" srcId="{A70ADA47-9558-49DC-A71E-377F767D3415}" destId="{0A32B6A9-C253-4F4F-BF35-AD5726B97D69}" srcOrd="1" destOrd="0" presId="urn:microsoft.com/office/officeart/2005/8/layout/hList1"/>
    <dgm:cxn modelId="{99E45D50-3832-4E2F-9D5D-84B682FD1F47}" type="presParOf" srcId="{8ACF3C30-628E-4D3C-8EBF-BFA9C69FC47F}" destId="{C7B65BAE-CE50-452B-83F3-1F6AEFED045A}" srcOrd="1" destOrd="0" presId="urn:microsoft.com/office/officeart/2005/8/layout/hList1"/>
    <dgm:cxn modelId="{6C17EC75-CEB7-48EC-8CC8-2CC17BF36862}" type="presParOf" srcId="{8ACF3C30-628E-4D3C-8EBF-BFA9C69FC47F}" destId="{47559352-10FF-4799-9676-5F7B528E481E}" srcOrd="2" destOrd="0" presId="urn:microsoft.com/office/officeart/2005/8/layout/hList1"/>
    <dgm:cxn modelId="{2FD5647B-564E-4111-93FA-4A17F22ECAD2}" type="presParOf" srcId="{47559352-10FF-4799-9676-5F7B528E481E}" destId="{3A2CC2FA-117E-4373-925C-04949DDDD47F}" srcOrd="0" destOrd="0" presId="urn:microsoft.com/office/officeart/2005/8/layout/hList1"/>
    <dgm:cxn modelId="{E00D2F78-9B97-4D97-9BDA-94303B15A831}" type="presParOf" srcId="{47559352-10FF-4799-9676-5F7B528E481E}" destId="{32016BD8-4120-431C-A05A-9A75CC440D58}" srcOrd="1" destOrd="0" presId="urn:microsoft.com/office/officeart/2005/8/layout/hList1"/>
    <dgm:cxn modelId="{9E01B9BF-0A97-4E08-B82E-E0657FD7E61E}" type="presParOf" srcId="{8ACF3C30-628E-4D3C-8EBF-BFA9C69FC47F}" destId="{A20B5E3B-23F7-4886-836A-1FBC5F6C2458}" srcOrd="3" destOrd="0" presId="urn:microsoft.com/office/officeart/2005/8/layout/hList1"/>
    <dgm:cxn modelId="{E5607C31-D269-465B-A580-0F59EC49F219}" type="presParOf" srcId="{8ACF3C30-628E-4D3C-8EBF-BFA9C69FC47F}" destId="{73CABA4C-16E1-4B5E-BA82-87DE61F3E3F5}" srcOrd="4" destOrd="0" presId="urn:microsoft.com/office/officeart/2005/8/layout/hList1"/>
    <dgm:cxn modelId="{37233D31-DEDA-495E-BFDD-6A34F73E6419}" type="presParOf" srcId="{73CABA4C-16E1-4B5E-BA82-87DE61F3E3F5}" destId="{A4E72380-D9CD-49DF-8C72-5430969FFC73}" srcOrd="0" destOrd="0" presId="urn:microsoft.com/office/officeart/2005/8/layout/hList1"/>
    <dgm:cxn modelId="{6636FBE2-2098-4CD0-BF77-A2BC2BDFE66B}" type="presParOf" srcId="{73CABA4C-16E1-4B5E-BA82-87DE61F3E3F5}" destId="{243274E6-EDDB-4187-849F-F4C30874450E}" srcOrd="1" destOrd="0" presId="urn:microsoft.com/office/officeart/2005/8/layout/hList1"/>
    <dgm:cxn modelId="{4ED82581-8F6E-40FB-8172-78B079CF0A7B}" type="presParOf" srcId="{8ACF3C30-628E-4D3C-8EBF-BFA9C69FC47F}" destId="{2450FBC8-B26B-455A-AFF9-6820A86A37ED}" srcOrd="5" destOrd="0" presId="urn:microsoft.com/office/officeart/2005/8/layout/hList1"/>
    <dgm:cxn modelId="{CF873185-F19A-457D-A00C-AB2BAEA3C804}" type="presParOf" srcId="{8ACF3C30-628E-4D3C-8EBF-BFA9C69FC47F}" destId="{C04AD98F-1C72-432C-96A0-ACB2E32B1426}" srcOrd="6" destOrd="0" presId="urn:microsoft.com/office/officeart/2005/8/layout/hList1"/>
    <dgm:cxn modelId="{E95C1FC3-7803-41CC-A314-37D3D437ED66}" type="presParOf" srcId="{C04AD98F-1C72-432C-96A0-ACB2E32B1426}" destId="{08F30B70-7CFE-4F63-8E89-8AF2DE74F992}" srcOrd="0" destOrd="0" presId="urn:microsoft.com/office/officeart/2005/8/layout/hList1"/>
    <dgm:cxn modelId="{7F11F6D6-F86C-417A-B8D8-187D94D63C77}" type="presParOf" srcId="{C04AD98F-1C72-432C-96A0-ACB2E32B1426}" destId="{23FF8C43-6D81-4D0D-85AC-13822CD1AE4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354B59-A982-4E91-A6F6-32C8DF59619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4F32601-26A0-4757-81F7-286C222E812F}">
      <dgm:prSet/>
      <dgm:spPr/>
      <dgm:t>
        <a:bodyPr/>
        <a:lstStyle/>
        <a:p>
          <a:pPr>
            <a:lnSpc>
              <a:spcPct val="100000"/>
            </a:lnSpc>
            <a:defRPr cap="all"/>
          </a:pPr>
          <a:endParaRPr lang="en-US"/>
        </a:p>
      </dgm:t>
    </dgm:pt>
    <dgm:pt modelId="{503CFD79-A5B7-4797-99D4-07C7C4940664}" type="parTrans" cxnId="{90E354DA-7C6F-435B-81B6-A95D4C98EBE6}">
      <dgm:prSet/>
      <dgm:spPr/>
      <dgm:t>
        <a:bodyPr/>
        <a:lstStyle/>
        <a:p>
          <a:endParaRPr lang="en-US"/>
        </a:p>
      </dgm:t>
    </dgm:pt>
    <dgm:pt modelId="{A3A306AA-2A22-42C5-9D1A-40FF85496ECE}" type="sibTrans" cxnId="{90E354DA-7C6F-435B-81B6-A95D4C98EBE6}">
      <dgm:prSet/>
      <dgm:spPr/>
      <dgm:t>
        <a:bodyPr/>
        <a:lstStyle/>
        <a:p>
          <a:endParaRPr lang="en-US"/>
        </a:p>
      </dgm:t>
    </dgm:pt>
    <dgm:pt modelId="{1C9CCDE7-135B-4AE9-8CFF-D94CBCE6C95A}">
      <dgm:prSet/>
      <dgm:spPr/>
      <dgm:t>
        <a:bodyPr/>
        <a:lstStyle/>
        <a:p>
          <a:pPr>
            <a:lnSpc>
              <a:spcPct val="100000"/>
            </a:lnSpc>
            <a:defRPr cap="all"/>
          </a:pPr>
          <a:endParaRPr lang="en-US"/>
        </a:p>
      </dgm:t>
    </dgm:pt>
    <dgm:pt modelId="{C1737175-E185-459B-B18A-2BD341AE1749}" type="parTrans" cxnId="{F033CDCE-5D9D-477B-A95C-D97F72F2AA71}">
      <dgm:prSet/>
      <dgm:spPr/>
      <dgm:t>
        <a:bodyPr/>
        <a:lstStyle/>
        <a:p>
          <a:endParaRPr lang="en-US"/>
        </a:p>
      </dgm:t>
    </dgm:pt>
    <dgm:pt modelId="{E94F97A2-18B6-47C1-A2D0-965CFFAFC4AE}" type="sibTrans" cxnId="{F033CDCE-5D9D-477B-A95C-D97F72F2AA71}">
      <dgm:prSet/>
      <dgm:spPr/>
      <dgm:t>
        <a:bodyPr/>
        <a:lstStyle/>
        <a:p>
          <a:endParaRPr lang="en-US"/>
        </a:p>
      </dgm:t>
    </dgm:pt>
    <dgm:pt modelId="{ADC7F72F-1EC7-44B7-BFD5-E95F00D44424}">
      <dgm:prSet/>
      <dgm:spPr/>
      <dgm:t>
        <a:bodyPr/>
        <a:lstStyle/>
        <a:p>
          <a:pPr>
            <a:lnSpc>
              <a:spcPct val="100000"/>
            </a:lnSpc>
            <a:defRPr cap="all"/>
          </a:pPr>
          <a:endParaRPr lang="en-US"/>
        </a:p>
      </dgm:t>
    </dgm:pt>
    <dgm:pt modelId="{70EAD47B-A46A-4A2F-B3F9-08D0285C8197}" type="parTrans" cxnId="{6A9710D1-A0B3-404C-9ECA-E5B2F237CEED}">
      <dgm:prSet/>
      <dgm:spPr/>
      <dgm:t>
        <a:bodyPr/>
        <a:lstStyle/>
        <a:p>
          <a:endParaRPr lang="en-US"/>
        </a:p>
      </dgm:t>
    </dgm:pt>
    <dgm:pt modelId="{BD0EBC41-D5AD-4DAE-98F0-3439449F10C0}" type="sibTrans" cxnId="{6A9710D1-A0B3-404C-9ECA-E5B2F237CEED}">
      <dgm:prSet/>
      <dgm:spPr/>
      <dgm:t>
        <a:bodyPr/>
        <a:lstStyle/>
        <a:p>
          <a:endParaRPr lang="en-US"/>
        </a:p>
      </dgm:t>
    </dgm:pt>
    <dgm:pt modelId="{E3FD9DB9-50C2-439D-B9C0-DB12190CD1EF}">
      <dgm:prSet/>
      <dgm:spPr/>
      <dgm:t>
        <a:bodyPr/>
        <a:lstStyle/>
        <a:p>
          <a:pPr>
            <a:lnSpc>
              <a:spcPct val="100000"/>
            </a:lnSpc>
            <a:defRPr cap="all"/>
          </a:pPr>
          <a:r>
            <a:rPr lang="en-US"/>
            <a:t>Implications</a:t>
          </a:r>
        </a:p>
      </dgm:t>
    </dgm:pt>
    <dgm:pt modelId="{64BED32E-5D86-458F-B0AA-270470C92694}" type="parTrans" cxnId="{2D235450-1CCC-477D-8A79-F6F7CD77BAE8}">
      <dgm:prSet/>
      <dgm:spPr/>
      <dgm:t>
        <a:bodyPr/>
        <a:lstStyle/>
        <a:p>
          <a:endParaRPr lang="en-US"/>
        </a:p>
      </dgm:t>
    </dgm:pt>
    <dgm:pt modelId="{1D7A6899-76DD-4EDE-A61D-97B1C062861F}" type="sibTrans" cxnId="{2D235450-1CCC-477D-8A79-F6F7CD77BAE8}">
      <dgm:prSet/>
      <dgm:spPr/>
      <dgm:t>
        <a:bodyPr/>
        <a:lstStyle/>
        <a:p>
          <a:endParaRPr lang="en-US"/>
        </a:p>
      </dgm:t>
    </dgm:pt>
    <dgm:pt modelId="{E878773C-B680-4847-BD58-A5823B412E4D}">
      <dgm:prSet/>
      <dgm:spPr/>
      <dgm:t>
        <a:bodyPr/>
        <a:lstStyle/>
        <a:p>
          <a:pPr>
            <a:lnSpc>
              <a:spcPct val="100000"/>
            </a:lnSpc>
            <a:defRPr cap="all"/>
          </a:pPr>
          <a:endParaRPr lang="en-US"/>
        </a:p>
      </dgm:t>
    </dgm:pt>
    <dgm:pt modelId="{EA9A5FBD-B160-4EF9-9F5C-850322826134}" type="parTrans" cxnId="{E729329B-1827-49A2-B8E2-8FFB9D3589D4}">
      <dgm:prSet/>
      <dgm:spPr/>
      <dgm:t>
        <a:bodyPr/>
        <a:lstStyle/>
        <a:p>
          <a:endParaRPr lang="en-US"/>
        </a:p>
      </dgm:t>
    </dgm:pt>
    <dgm:pt modelId="{E144F887-3712-44A2-8929-31B559C0325A}" type="sibTrans" cxnId="{E729329B-1827-49A2-B8E2-8FFB9D3589D4}">
      <dgm:prSet/>
      <dgm:spPr/>
      <dgm:t>
        <a:bodyPr/>
        <a:lstStyle/>
        <a:p>
          <a:endParaRPr lang="en-US"/>
        </a:p>
      </dgm:t>
    </dgm:pt>
    <dgm:pt modelId="{059F8219-B06F-4266-85E1-4216D0ADC5BD}">
      <dgm:prSet/>
      <dgm:spPr/>
      <dgm:t>
        <a:bodyPr/>
        <a:lstStyle/>
        <a:p>
          <a:pPr>
            <a:lnSpc>
              <a:spcPct val="100000"/>
            </a:lnSpc>
            <a:defRPr cap="all"/>
          </a:pPr>
          <a:endParaRPr lang="en-US"/>
        </a:p>
      </dgm:t>
    </dgm:pt>
    <dgm:pt modelId="{62402704-DE46-4619-9A27-62647B70703C}" type="parTrans" cxnId="{0E79FAE1-96B0-4A3E-B9C9-045FFD7BFBB6}">
      <dgm:prSet/>
      <dgm:spPr/>
      <dgm:t>
        <a:bodyPr/>
        <a:lstStyle/>
        <a:p>
          <a:endParaRPr lang="en-US"/>
        </a:p>
      </dgm:t>
    </dgm:pt>
    <dgm:pt modelId="{120E98D5-500C-433A-B503-097511EE22B3}" type="sibTrans" cxnId="{0E79FAE1-96B0-4A3E-B9C9-045FFD7BFBB6}">
      <dgm:prSet/>
      <dgm:spPr/>
      <dgm:t>
        <a:bodyPr/>
        <a:lstStyle/>
        <a:p>
          <a:endParaRPr lang="en-US"/>
        </a:p>
      </dgm:t>
    </dgm:pt>
    <dgm:pt modelId="{0380D745-31C0-47A4-B8BC-3A129F146365}" type="pres">
      <dgm:prSet presAssocID="{5B354B59-A982-4E91-A6F6-32C8DF59619E}" presName="root" presStyleCnt="0">
        <dgm:presLayoutVars>
          <dgm:dir/>
          <dgm:resizeHandles val="exact"/>
        </dgm:presLayoutVars>
      </dgm:prSet>
      <dgm:spPr/>
    </dgm:pt>
    <dgm:pt modelId="{2400FFC9-87BE-420F-90DC-48522D743CFB}" type="pres">
      <dgm:prSet presAssocID="{24F32601-26A0-4757-81F7-286C222E812F}" presName="compNode" presStyleCnt="0"/>
      <dgm:spPr/>
    </dgm:pt>
    <dgm:pt modelId="{3B715D5F-250E-4272-8CA0-15D7D34F1669}" type="pres">
      <dgm:prSet presAssocID="{24F32601-26A0-4757-81F7-286C222E812F}" presName="iconBgRect" presStyleLbl="bgShp" presStyleIdx="0" presStyleCnt="6"/>
      <dgm:spPr/>
    </dgm:pt>
    <dgm:pt modelId="{4559E7B3-FA7E-40D7-8B22-D61F26676476}" type="pres">
      <dgm:prSet presAssocID="{24F32601-26A0-4757-81F7-286C222E812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B35E2208-A65B-497E-8328-1F9AAAA57E6F}" type="pres">
      <dgm:prSet presAssocID="{24F32601-26A0-4757-81F7-286C222E812F}" presName="spaceRect" presStyleCnt="0"/>
      <dgm:spPr/>
    </dgm:pt>
    <dgm:pt modelId="{40D08A80-915C-4FA7-92D3-525B49D36B4A}" type="pres">
      <dgm:prSet presAssocID="{24F32601-26A0-4757-81F7-286C222E812F}" presName="textRect" presStyleLbl="revTx" presStyleIdx="0" presStyleCnt="6">
        <dgm:presLayoutVars>
          <dgm:chMax val="1"/>
          <dgm:chPref val="1"/>
        </dgm:presLayoutVars>
      </dgm:prSet>
      <dgm:spPr/>
    </dgm:pt>
    <dgm:pt modelId="{2DC9806E-7F6A-480B-B1EC-1D781DFC0473}" type="pres">
      <dgm:prSet presAssocID="{A3A306AA-2A22-42C5-9D1A-40FF85496ECE}" presName="sibTrans" presStyleCnt="0"/>
      <dgm:spPr/>
    </dgm:pt>
    <dgm:pt modelId="{034F57F9-4BB3-4ED8-9DFA-E6A365E87A64}" type="pres">
      <dgm:prSet presAssocID="{1C9CCDE7-135B-4AE9-8CFF-D94CBCE6C95A}" presName="compNode" presStyleCnt="0"/>
      <dgm:spPr/>
    </dgm:pt>
    <dgm:pt modelId="{C28472AC-3CA4-460E-8AA7-CEAA35DB764A}" type="pres">
      <dgm:prSet presAssocID="{1C9CCDE7-135B-4AE9-8CFF-D94CBCE6C95A}" presName="iconBgRect" presStyleLbl="bgShp" presStyleIdx="1" presStyleCnt="6"/>
      <dgm:spPr/>
    </dgm:pt>
    <dgm:pt modelId="{F0400FBD-523C-4028-B473-B855A6FB0A3B}" type="pres">
      <dgm:prSet presAssocID="{1C9CCDE7-135B-4AE9-8CFF-D94CBCE6C95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B54E8B82-888B-4F4E-B100-44D7580BD7BB}" type="pres">
      <dgm:prSet presAssocID="{1C9CCDE7-135B-4AE9-8CFF-D94CBCE6C95A}" presName="spaceRect" presStyleCnt="0"/>
      <dgm:spPr/>
    </dgm:pt>
    <dgm:pt modelId="{BED22EBC-01C5-47CA-8C3E-97EF413BEB2D}" type="pres">
      <dgm:prSet presAssocID="{1C9CCDE7-135B-4AE9-8CFF-D94CBCE6C95A}" presName="textRect" presStyleLbl="revTx" presStyleIdx="1" presStyleCnt="6">
        <dgm:presLayoutVars>
          <dgm:chMax val="1"/>
          <dgm:chPref val="1"/>
        </dgm:presLayoutVars>
      </dgm:prSet>
      <dgm:spPr/>
    </dgm:pt>
    <dgm:pt modelId="{12EA281E-90A0-4429-A1ED-D58B754EC686}" type="pres">
      <dgm:prSet presAssocID="{E94F97A2-18B6-47C1-A2D0-965CFFAFC4AE}" presName="sibTrans" presStyleCnt="0"/>
      <dgm:spPr/>
    </dgm:pt>
    <dgm:pt modelId="{CDFA051D-94E0-4F66-B343-C319DE4FF0FA}" type="pres">
      <dgm:prSet presAssocID="{ADC7F72F-1EC7-44B7-BFD5-E95F00D44424}" presName="compNode" presStyleCnt="0"/>
      <dgm:spPr/>
    </dgm:pt>
    <dgm:pt modelId="{14AA2559-8673-48E0-8C4F-CB998027A9AB}" type="pres">
      <dgm:prSet presAssocID="{ADC7F72F-1EC7-44B7-BFD5-E95F00D44424}" presName="iconBgRect" presStyleLbl="bgShp" presStyleIdx="2" presStyleCnt="6"/>
      <dgm:spPr/>
    </dgm:pt>
    <dgm:pt modelId="{04C39D37-D840-4EFA-80E7-E05DA5464535}" type="pres">
      <dgm:prSet presAssocID="{ADC7F72F-1EC7-44B7-BFD5-E95F00D4442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r"/>
        </a:ext>
      </dgm:extLst>
    </dgm:pt>
    <dgm:pt modelId="{6E82F43C-0F81-41B1-98DA-BC5BFCCAC653}" type="pres">
      <dgm:prSet presAssocID="{ADC7F72F-1EC7-44B7-BFD5-E95F00D44424}" presName="spaceRect" presStyleCnt="0"/>
      <dgm:spPr/>
    </dgm:pt>
    <dgm:pt modelId="{BB993831-844A-4A9F-9EFA-2382F6BC3979}" type="pres">
      <dgm:prSet presAssocID="{ADC7F72F-1EC7-44B7-BFD5-E95F00D44424}" presName="textRect" presStyleLbl="revTx" presStyleIdx="2" presStyleCnt="6">
        <dgm:presLayoutVars>
          <dgm:chMax val="1"/>
          <dgm:chPref val="1"/>
        </dgm:presLayoutVars>
      </dgm:prSet>
      <dgm:spPr/>
    </dgm:pt>
    <dgm:pt modelId="{D67BEEAF-29AA-4E09-B1C0-C836D018ACCA}" type="pres">
      <dgm:prSet presAssocID="{BD0EBC41-D5AD-4DAE-98F0-3439449F10C0}" presName="sibTrans" presStyleCnt="0"/>
      <dgm:spPr/>
    </dgm:pt>
    <dgm:pt modelId="{FA067814-304B-463F-A214-FC3CA92A8223}" type="pres">
      <dgm:prSet presAssocID="{E3FD9DB9-50C2-439D-B9C0-DB12190CD1EF}" presName="compNode" presStyleCnt="0"/>
      <dgm:spPr/>
    </dgm:pt>
    <dgm:pt modelId="{A4806335-9337-4D0E-AE73-679F5AE742D5}" type="pres">
      <dgm:prSet presAssocID="{E3FD9DB9-50C2-439D-B9C0-DB12190CD1EF}" presName="iconBgRect" presStyleLbl="bgShp" presStyleIdx="3" presStyleCnt="6"/>
      <dgm:spPr/>
    </dgm:pt>
    <dgm:pt modelId="{9640C900-27AC-4E67-AA4F-F3D1257E576A}" type="pres">
      <dgm:prSet presAssocID="{E3FD9DB9-50C2-439D-B9C0-DB12190CD1E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4D9CD2F8-8826-4812-9A7D-C1507C0DB163}" type="pres">
      <dgm:prSet presAssocID="{E3FD9DB9-50C2-439D-B9C0-DB12190CD1EF}" presName="spaceRect" presStyleCnt="0"/>
      <dgm:spPr/>
    </dgm:pt>
    <dgm:pt modelId="{900FFAF0-E2AE-4862-A171-782F922D0467}" type="pres">
      <dgm:prSet presAssocID="{E3FD9DB9-50C2-439D-B9C0-DB12190CD1EF}" presName="textRect" presStyleLbl="revTx" presStyleIdx="3" presStyleCnt="6">
        <dgm:presLayoutVars>
          <dgm:chMax val="1"/>
          <dgm:chPref val="1"/>
        </dgm:presLayoutVars>
      </dgm:prSet>
      <dgm:spPr/>
    </dgm:pt>
    <dgm:pt modelId="{7F9F7FBD-9FBD-4493-9219-BE3053E2321A}" type="pres">
      <dgm:prSet presAssocID="{1D7A6899-76DD-4EDE-A61D-97B1C062861F}" presName="sibTrans" presStyleCnt="0"/>
      <dgm:spPr/>
    </dgm:pt>
    <dgm:pt modelId="{EDC7AA80-81AF-4B1F-AFBB-D03411D12B40}" type="pres">
      <dgm:prSet presAssocID="{E878773C-B680-4847-BD58-A5823B412E4D}" presName="compNode" presStyleCnt="0"/>
      <dgm:spPr/>
    </dgm:pt>
    <dgm:pt modelId="{FF7B77A4-ED30-4B01-BABF-FD9D76DD5483}" type="pres">
      <dgm:prSet presAssocID="{E878773C-B680-4847-BD58-A5823B412E4D}" presName="iconBgRect" presStyleLbl="bgShp" presStyleIdx="4" presStyleCnt="6"/>
      <dgm:spPr/>
    </dgm:pt>
    <dgm:pt modelId="{86A14728-EC73-403D-A318-4E6EF53AD4F0}" type="pres">
      <dgm:prSet presAssocID="{E878773C-B680-4847-BD58-A5823B412E4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r chart"/>
        </a:ext>
      </dgm:extLst>
    </dgm:pt>
    <dgm:pt modelId="{B521F159-4493-4938-BFCD-4B784CB8F083}" type="pres">
      <dgm:prSet presAssocID="{E878773C-B680-4847-BD58-A5823B412E4D}" presName="spaceRect" presStyleCnt="0"/>
      <dgm:spPr/>
    </dgm:pt>
    <dgm:pt modelId="{6B87C826-0F0E-4BB1-BCFF-CE8F5AF820EB}" type="pres">
      <dgm:prSet presAssocID="{E878773C-B680-4847-BD58-A5823B412E4D}" presName="textRect" presStyleLbl="revTx" presStyleIdx="4" presStyleCnt="6">
        <dgm:presLayoutVars>
          <dgm:chMax val="1"/>
          <dgm:chPref val="1"/>
        </dgm:presLayoutVars>
      </dgm:prSet>
      <dgm:spPr/>
    </dgm:pt>
    <dgm:pt modelId="{7EDA2569-2C42-43D9-A7EF-960CD8A72F56}" type="pres">
      <dgm:prSet presAssocID="{E144F887-3712-44A2-8929-31B559C0325A}" presName="sibTrans" presStyleCnt="0"/>
      <dgm:spPr/>
    </dgm:pt>
    <dgm:pt modelId="{DDFE3D41-7925-4A87-8974-4711B7EEA64E}" type="pres">
      <dgm:prSet presAssocID="{059F8219-B06F-4266-85E1-4216D0ADC5BD}" presName="compNode" presStyleCnt="0"/>
      <dgm:spPr/>
    </dgm:pt>
    <dgm:pt modelId="{59B6E7DF-E139-40CE-BF3D-D9545F6F0D2E}" type="pres">
      <dgm:prSet presAssocID="{059F8219-B06F-4266-85E1-4216D0ADC5BD}" presName="iconBgRect" presStyleLbl="bgShp" presStyleIdx="5" presStyleCnt="6"/>
      <dgm:spPr/>
    </dgm:pt>
    <dgm:pt modelId="{71406C92-258B-4B5B-814E-C25F5480E42D}" type="pres">
      <dgm:prSet presAssocID="{059F8219-B06F-4266-85E1-4216D0ADC5B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lp"/>
        </a:ext>
      </dgm:extLst>
    </dgm:pt>
    <dgm:pt modelId="{48D8E2B2-F037-4DAF-9D86-82F8DC9CE653}" type="pres">
      <dgm:prSet presAssocID="{059F8219-B06F-4266-85E1-4216D0ADC5BD}" presName="spaceRect" presStyleCnt="0"/>
      <dgm:spPr/>
    </dgm:pt>
    <dgm:pt modelId="{2CCA65CC-FAFE-44EB-B663-9B154038D317}" type="pres">
      <dgm:prSet presAssocID="{059F8219-B06F-4266-85E1-4216D0ADC5BD}" presName="textRect" presStyleLbl="revTx" presStyleIdx="5" presStyleCnt="6">
        <dgm:presLayoutVars>
          <dgm:chMax val="1"/>
          <dgm:chPref val="1"/>
        </dgm:presLayoutVars>
      </dgm:prSet>
      <dgm:spPr/>
    </dgm:pt>
  </dgm:ptLst>
  <dgm:cxnLst>
    <dgm:cxn modelId="{05E8E007-C57A-4AB2-BB9D-180F66147C36}" type="presOf" srcId="{059F8219-B06F-4266-85E1-4216D0ADC5BD}" destId="{2CCA65CC-FAFE-44EB-B663-9B154038D317}" srcOrd="0" destOrd="0" presId="urn:microsoft.com/office/officeart/2018/5/layout/IconCircleLabelList"/>
    <dgm:cxn modelId="{2D235450-1CCC-477D-8A79-F6F7CD77BAE8}" srcId="{5B354B59-A982-4E91-A6F6-32C8DF59619E}" destId="{E3FD9DB9-50C2-439D-B9C0-DB12190CD1EF}" srcOrd="3" destOrd="0" parTransId="{64BED32E-5D86-458F-B0AA-270470C92694}" sibTransId="{1D7A6899-76DD-4EDE-A61D-97B1C062861F}"/>
    <dgm:cxn modelId="{D113CC71-43AD-4FFA-92D6-3303AB389AF3}" type="presOf" srcId="{E3FD9DB9-50C2-439D-B9C0-DB12190CD1EF}" destId="{900FFAF0-E2AE-4862-A171-782F922D0467}" srcOrd="0" destOrd="0" presId="urn:microsoft.com/office/officeart/2018/5/layout/IconCircleLabelList"/>
    <dgm:cxn modelId="{E729329B-1827-49A2-B8E2-8FFB9D3589D4}" srcId="{5B354B59-A982-4E91-A6F6-32C8DF59619E}" destId="{E878773C-B680-4847-BD58-A5823B412E4D}" srcOrd="4" destOrd="0" parTransId="{EA9A5FBD-B160-4EF9-9F5C-850322826134}" sibTransId="{E144F887-3712-44A2-8929-31B559C0325A}"/>
    <dgm:cxn modelId="{B8F106AD-A1C4-4589-8B0C-C5D2F8CB4DE5}" type="presOf" srcId="{5B354B59-A982-4E91-A6F6-32C8DF59619E}" destId="{0380D745-31C0-47A4-B8BC-3A129F146365}" srcOrd="0" destOrd="0" presId="urn:microsoft.com/office/officeart/2018/5/layout/IconCircleLabelList"/>
    <dgm:cxn modelId="{F033CDCE-5D9D-477B-A95C-D97F72F2AA71}" srcId="{5B354B59-A982-4E91-A6F6-32C8DF59619E}" destId="{1C9CCDE7-135B-4AE9-8CFF-D94CBCE6C95A}" srcOrd="1" destOrd="0" parTransId="{C1737175-E185-459B-B18A-2BD341AE1749}" sibTransId="{E94F97A2-18B6-47C1-A2D0-965CFFAFC4AE}"/>
    <dgm:cxn modelId="{6A9710D1-A0B3-404C-9ECA-E5B2F237CEED}" srcId="{5B354B59-A982-4E91-A6F6-32C8DF59619E}" destId="{ADC7F72F-1EC7-44B7-BFD5-E95F00D44424}" srcOrd="2" destOrd="0" parTransId="{70EAD47B-A46A-4A2F-B3F9-08D0285C8197}" sibTransId="{BD0EBC41-D5AD-4DAE-98F0-3439449F10C0}"/>
    <dgm:cxn modelId="{BEBA3BD4-0DA2-4F60-96BB-FC186706205A}" type="presOf" srcId="{24F32601-26A0-4757-81F7-286C222E812F}" destId="{40D08A80-915C-4FA7-92D3-525B49D36B4A}" srcOrd="0" destOrd="0" presId="urn:microsoft.com/office/officeart/2018/5/layout/IconCircleLabelList"/>
    <dgm:cxn modelId="{AF3AB0D9-AA3A-445A-8F19-4D22A743C41C}" type="presOf" srcId="{1C9CCDE7-135B-4AE9-8CFF-D94CBCE6C95A}" destId="{BED22EBC-01C5-47CA-8C3E-97EF413BEB2D}" srcOrd="0" destOrd="0" presId="urn:microsoft.com/office/officeart/2018/5/layout/IconCircleLabelList"/>
    <dgm:cxn modelId="{90E354DA-7C6F-435B-81B6-A95D4C98EBE6}" srcId="{5B354B59-A982-4E91-A6F6-32C8DF59619E}" destId="{24F32601-26A0-4757-81F7-286C222E812F}" srcOrd="0" destOrd="0" parTransId="{503CFD79-A5B7-4797-99D4-07C7C4940664}" sibTransId="{A3A306AA-2A22-42C5-9D1A-40FF85496ECE}"/>
    <dgm:cxn modelId="{0C0578E0-8A5E-4974-93C5-FE47B027E04C}" type="presOf" srcId="{E878773C-B680-4847-BD58-A5823B412E4D}" destId="{6B87C826-0F0E-4BB1-BCFF-CE8F5AF820EB}" srcOrd="0" destOrd="0" presId="urn:microsoft.com/office/officeart/2018/5/layout/IconCircleLabelList"/>
    <dgm:cxn modelId="{0E79FAE1-96B0-4A3E-B9C9-045FFD7BFBB6}" srcId="{5B354B59-A982-4E91-A6F6-32C8DF59619E}" destId="{059F8219-B06F-4266-85E1-4216D0ADC5BD}" srcOrd="5" destOrd="0" parTransId="{62402704-DE46-4619-9A27-62647B70703C}" sibTransId="{120E98D5-500C-433A-B503-097511EE22B3}"/>
    <dgm:cxn modelId="{FD6B65F2-CFC9-4626-892C-D4A8229B1264}" type="presOf" srcId="{ADC7F72F-1EC7-44B7-BFD5-E95F00D44424}" destId="{BB993831-844A-4A9F-9EFA-2382F6BC3979}" srcOrd="0" destOrd="0" presId="urn:microsoft.com/office/officeart/2018/5/layout/IconCircleLabelList"/>
    <dgm:cxn modelId="{FF9A0F51-B1A4-4B10-B6CD-F52FB0B30BC3}" type="presParOf" srcId="{0380D745-31C0-47A4-B8BC-3A129F146365}" destId="{2400FFC9-87BE-420F-90DC-48522D743CFB}" srcOrd="0" destOrd="0" presId="urn:microsoft.com/office/officeart/2018/5/layout/IconCircleLabelList"/>
    <dgm:cxn modelId="{89B2D5A4-F8F3-4DD1-9063-552ED7AA6CEA}" type="presParOf" srcId="{2400FFC9-87BE-420F-90DC-48522D743CFB}" destId="{3B715D5F-250E-4272-8CA0-15D7D34F1669}" srcOrd="0" destOrd="0" presId="urn:microsoft.com/office/officeart/2018/5/layout/IconCircleLabelList"/>
    <dgm:cxn modelId="{B72F326B-7AE5-4224-B01A-7FD7BAC6E002}" type="presParOf" srcId="{2400FFC9-87BE-420F-90DC-48522D743CFB}" destId="{4559E7B3-FA7E-40D7-8B22-D61F26676476}" srcOrd="1" destOrd="0" presId="urn:microsoft.com/office/officeart/2018/5/layout/IconCircleLabelList"/>
    <dgm:cxn modelId="{4CAA7DA9-F5DC-46D4-91CC-36D44DF238C9}" type="presParOf" srcId="{2400FFC9-87BE-420F-90DC-48522D743CFB}" destId="{B35E2208-A65B-497E-8328-1F9AAAA57E6F}" srcOrd="2" destOrd="0" presId="urn:microsoft.com/office/officeart/2018/5/layout/IconCircleLabelList"/>
    <dgm:cxn modelId="{7084411F-41CA-4AEC-8184-780E1A6092E0}" type="presParOf" srcId="{2400FFC9-87BE-420F-90DC-48522D743CFB}" destId="{40D08A80-915C-4FA7-92D3-525B49D36B4A}" srcOrd="3" destOrd="0" presId="urn:microsoft.com/office/officeart/2018/5/layout/IconCircleLabelList"/>
    <dgm:cxn modelId="{8BFDFFEE-4D7B-45D2-B8E8-937D6EEF3AF0}" type="presParOf" srcId="{0380D745-31C0-47A4-B8BC-3A129F146365}" destId="{2DC9806E-7F6A-480B-B1EC-1D781DFC0473}" srcOrd="1" destOrd="0" presId="urn:microsoft.com/office/officeart/2018/5/layout/IconCircleLabelList"/>
    <dgm:cxn modelId="{F0069A2D-C1B4-40D3-B8B9-66284A107103}" type="presParOf" srcId="{0380D745-31C0-47A4-B8BC-3A129F146365}" destId="{034F57F9-4BB3-4ED8-9DFA-E6A365E87A64}" srcOrd="2" destOrd="0" presId="urn:microsoft.com/office/officeart/2018/5/layout/IconCircleLabelList"/>
    <dgm:cxn modelId="{A6C03F80-F920-4C6A-BF89-333E006F3CDB}" type="presParOf" srcId="{034F57F9-4BB3-4ED8-9DFA-E6A365E87A64}" destId="{C28472AC-3CA4-460E-8AA7-CEAA35DB764A}" srcOrd="0" destOrd="0" presId="urn:microsoft.com/office/officeart/2018/5/layout/IconCircleLabelList"/>
    <dgm:cxn modelId="{8ECE60CB-D009-489F-BA44-8337AEB7D0C5}" type="presParOf" srcId="{034F57F9-4BB3-4ED8-9DFA-E6A365E87A64}" destId="{F0400FBD-523C-4028-B473-B855A6FB0A3B}" srcOrd="1" destOrd="0" presId="urn:microsoft.com/office/officeart/2018/5/layout/IconCircleLabelList"/>
    <dgm:cxn modelId="{AD023FA3-2D1D-4E99-9CFA-0972E89E106A}" type="presParOf" srcId="{034F57F9-4BB3-4ED8-9DFA-E6A365E87A64}" destId="{B54E8B82-888B-4F4E-B100-44D7580BD7BB}" srcOrd="2" destOrd="0" presId="urn:microsoft.com/office/officeart/2018/5/layout/IconCircleLabelList"/>
    <dgm:cxn modelId="{92F794E5-63AE-4F5B-8FFC-934ECC3625EA}" type="presParOf" srcId="{034F57F9-4BB3-4ED8-9DFA-E6A365E87A64}" destId="{BED22EBC-01C5-47CA-8C3E-97EF413BEB2D}" srcOrd="3" destOrd="0" presId="urn:microsoft.com/office/officeart/2018/5/layout/IconCircleLabelList"/>
    <dgm:cxn modelId="{C4EA509B-B8B8-40D6-86F9-4FF2A905629D}" type="presParOf" srcId="{0380D745-31C0-47A4-B8BC-3A129F146365}" destId="{12EA281E-90A0-4429-A1ED-D58B754EC686}" srcOrd="3" destOrd="0" presId="urn:microsoft.com/office/officeart/2018/5/layout/IconCircleLabelList"/>
    <dgm:cxn modelId="{31E51DC7-314C-413B-953F-D547D2B3712D}" type="presParOf" srcId="{0380D745-31C0-47A4-B8BC-3A129F146365}" destId="{CDFA051D-94E0-4F66-B343-C319DE4FF0FA}" srcOrd="4" destOrd="0" presId="urn:microsoft.com/office/officeart/2018/5/layout/IconCircleLabelList"/>
    <dgm:cxn modelId="{3A593FA8-84A3-4A51-90B9-8A5C276ADD71}" type="presParOf" srcId="{CDFA051D-94E0-4F66-B343-C319DE4FF0FA}" destId="{14AA2559-8673-48E0-8C4F-CB998027A9AB}" srcOrd="0" destOrd="0" presId="urn:microsoft.com/office/officeart/2018/5/layout/IconCircleLabelList"/>
    <dgm:cxn modelId="{BDEDBE21-AF76-4DB2-97FF-39A96B6722CC}" type="presParOf" srcId="{CDFA051D-94E0-4F66-B343-C319DE4FF0FA}" destId="{04C39D37-D840-4EFA-80E7-E05DA5464535}" srcOrd="1" destOrd="0" presId="urn:microsoft.com/office/officeart/2018/5/layout/IconCircleLabelList"/>
    <dgm:cxn modelId="{1392E7F2-DBFD-48F6-86BA-9AE767838F2C}" type="presParOf" srcId="{CDFA051D-94E0-4F66-B343-C319DE4FF0FA}" destId="{6E82F43C-0F81-41B1-98DA-BC5BFCCAC653}" srcOrd="2" destOrd="0" presId="urn:microsoft.com/office/officeart/2018/5/layout/IconCircleLabelList"/>
    <dgm:cxn modelId="{C4B6E794-1D38-4BA9-856A-3D6BA61D88BB}" type="presParOf" srcId="{CDFA051D-94E0-4F66-B343-C319DE4FF0FA}" destId="{BB993831-844A-4A9F-9EFA-2382F6BC3979}" srcOrd="3" destOrd="0" presId="urn:microsoft.com/office/officeart/2018/5/layout/IconCircleLabelList"/>
    <dgm:cxn modelId="{34F110E6-2B6F-4A3D-AC0A-E15777AEB3A5}" type="presParOf" srcId="{0380D745-31C0-47A4-B8BC-3A129F146365}" destId="{D67BEEAF-29AA-4E09-B1C0-C836D018ACCA}" srcOrd="5" destOrd="0" presId="urn:microsoft.com/office/officeart/2018/5/layout/IconCircleLabelList"/>
    <dgm:cxn modelId="{B6C7D0D0-0BD7-462E-93CA-0971F7503DA5}" type="presParOf" srcId="{0380D745-31C0-47A4-B8BC-3A129F146365}" destId="{FA067814-304B-463F-A214-FC3CA92A8223}" srcOrd="6" destOrd="0" presId="urn:microsoft.com/office/officeart/2018/5/layout/IconCircleLabelList"/>
    <dgm:cxn modelId="{2C2289ED-682E-426C-932C-EEB4512BB864}" type="presParOf" srcId="{FA067814-304B-463F-A214-FC3CA92A8223}" destId="{A4806335-9337-4D0E-AE73-679F5AE742D5}" srcOrd="0" destOrd="0" presId="urn:microsoft.com/office/officeart/2018/5/layout/IconCircleLabelList"/>
    <dgm:cxn modelId="{00246364-AD1F-4D30-BA11-B08946F97CAE}" type="presParOf" srcId="{FA067814-304B-463F-A214-FC3CA92A8223}" destId="{9640C900-27AC-4E67-AA4F-F3D1257E576A}" srcOrd="1" destOrd="0" presId="urn:microsoft.com/office/officeart/2018/5/layout/IconCircleLabelList"/>
    <dgm:cxn modelId="{1604B6CF-67AF-401E-9F3F-193A50E3F96B}" type="presParOf" srcId="{FA067814-304B-463F-A214-FC3CA92A8223}" destId="{4D9CD2F8-8826-4812-9A7D-C1507C0DB163}" srcOrd="2" destOrd="0" presId="urn:microsoft.com/office/officeart/2018/5/layout/IconCircleLabelList"/>
    <dgm:cxn modelId="{E97CC47A-0607-4E4F-B11F-A3E21F4248F2}" type="presParOf" srcId="{FA067814-304B-463F-A214-FC3CA92A8223}" destId="{900FFAF0-E2AE-4862-A171-782F922D0467}" srcOrd="3" destOrd="0" presId="urn:microsoft.com/office/officeart/2018/5/layout/IconCircleLabelList"/>
    <dgm:cxn modelId="{7B6087C7-7DBF-41D7-94C2-36C9678CB304}" type="presParOf" srcId="{0380D745-31C0-47A4-B8BC-3A129F146365}" destId="{7F9F7FBD-9FBD-4493-9219-BE3053E2321A}" srcOrd="7" destOrd="0" presId="urn:microsoft.com/office/officeart/2018/5/layout/IconCircleLabelList"/>
    <dgm:cxn modelId="{CB9C9FC8-851A-4856-B259-1764CEA3CFE9}" type="presParOf" srcId="{0380D745-31C0-47A4-B8BC-3A129F146365}" destId="{EDC7AA80-81AF-4B1F-AFBB-D03411D12B40}" srcOrd="8" destOrd="0" presId="urn:microsoft.com/office/officeart/2018/5/layout/IconCircleLabelList"/>
    <dgm:cxn modelId="{F16064C7-9E2A-4FFE-A8DE-44D2286268EA}" type="presParOf" srcId="{EDC7AA80-81AF-4B1F-AFBB-D03411D12B40}" destId="{FF7B77A4-ED30-4B01-BABF-FD9D76DD5483}" srcOrd="0" destOrd="0" presId="urn:microsoft.com/office/officeart/2018/5/layout/IconCircleLabelList"/>
    <dgm:cxn modelId="{B0AE100E-4530-4820-AD66-25EAA81979ED}" type="presParOf" srcId="{EDC7AA80-81AF-4B1F-AFBB-D03411D12B40}" destId="{86A14728-EC73-403D-A318-4E6EF53AD4F0}" srcOrd="1" destOrd="0" presId="urn:microsoft.com/office/officeart/2018/5/layout/IconCircleLabelList"/>
    <dgm:cxn modelId="{43994E55-FEF4-4342-8F87-516C1BF0B28C}" type="presParOf" srcId="{EDC7AA80-81AF-4B1F-AFBB-D03411D12B40}" destId="{B521F159-4493-4938-BFCD-4B784CB8F083}" srcOrd="2" destOrd="0" presId="urn:microsoft.com/office/officeart/2018/5/layout/IconCircleLabelList"/>
    <dgm:cxn modelId="{7D3CA6AA-D857-4791-8C10-C84D992BA128}" type="presParOf" srcId="{EDC7AA80-81AF-4B1F-AFBB-D03411D12B40}" destId="{6B87C826-0F0E-4BB1-BCFF-CE8F5AF820EB}" srcOrd="3" destOrd="0" presId="urn:microsoft.com/office/officeart/2018/5/layout/IconCircleLabelList"/>
    <dgm:cxn modelId="{849122D2-A020-4179-8A24-EE2BD7159A18}" type="presParOf" srcId="{0380D745-31C0-47A4-B8BC-3A129F146365}" destId="{7EDA2569-2C42-43D9-A7EF-960CD8A72F56}" srcOrd="9" destOrd="0" presId="urn:microsoft.com/office/officeart/2018/5/layout/IconCircleLabelList"/>
    <dgm:cxn modelId="{204B227D-1FC7-47B0-8DCE-DACF87A4CDAD}" type="presParOf" srcId="{0380D745-31C0-47A4-B8BC-3A129F146365}" destId="{DDFE3D41-7925-4A87-8974-4711B7EEA64E}" srcOrd="10" destOrd="0" presId="urn:microsoft.com/office/officeart/2018/5/layout/IconCircleLabelList"/>
    <dgm:cxn modelId="{DE6038A0-F85B-4A5D-82C6-B70263BBA29B}" type="presParOf" srcId="{DDFE3D41-7925-4A87-8974-4711B7EEA64E}" destId="{59B6E7DF-E139-40CE-BF3D-D9545F6F0D2E}" srcOrd="0" destOrd="0" presId="urn:microsoft.com/office/officeart/2018/5/layout/IconCircleLabelList"/>
    <dgm:cxn modelId="{CF47BE58-B846-4A06-918E-26CBEAF1B9FA}" type="presParOf" srcId="{DDFE3D41-7925-4A87-8974-4711B7EEA64E}" destId="{71406C92-258B-4B5B-814E-C25F5480E42D}" srcOrd="1" destOrd="0" presId="urn:microsoft.com/office/officeart/2018/5/layout/IconCircleLabelList"/>
    <dgm:cxn modelId="{04D002A8-F5BC-4E7F-844B-E6F25F30B184}" type="presParOf" srcId="{DDFE3D41-7925-4A87-8974-4711B7EEA64E}" destId="{48D8E2B2-F037-4DAF-9D86-82F8DC9CE653}" srcOrd="2" destOrd="0" presId="urn:microsoft.com/office/officeart/2018/5/layout/IconCircleLabelList"/>
    <dgm:cxn modelId="{761C91CB-D756-4DA8-A6F0-095EB06BB02D}" type="presParOf" srcId="{DDFE3D41-7925-4A87-8974-4711B7EEA64E}" destId="{2CCA65CC-FAFE-44EB-B663-9B154038D31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354B59-A982-4E91-A6F6-32C8DF59619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4F32601-26A0-4757-81F7-286C222E812F}">
      <dgm:prSet/>
      <dgm:spPr/>
      <dgm:t>
        <a:bodyPr/>
        <a:lstStyle/>
        <a:p>
          <a:pPr>
            <a:lnSpc>
              <a:spcPct val="100000"/>
            </a:lnSpc>
            <a:defRPr cap="all"/>
          </a:pPr>
          <a:endParaRPr lang="en-US"/>
        </a:p>
      </dgm:t>
    </dgm:pt>
    <dgm:pt modelId="{503CFD79-A5B7-4797-99D4-07C7C4940664}" type="parTrans" cxnId="{90E354DA-7C6F-435B-81B6-A95D4C98EBE6}">
      <dgm:prSet/>
      <dgm:spPr/>
      <dgm:t>
        <a:bodyPr/>
        <a:lstStyle/>
        <a:p>
          <a:endParaRPr lang="en-US"/>
        </a:p>
      </dgm:t>
    </dgm:pt>
    <dgm:pt modelId="{A3A306AA-2A22-42C5-9D1A-40FF85496ECE}" type="sibTrans" cxnId="{90E354DA-7C6F-435B-81B6-A95D4C98EBE6}">
      <dgm:prSet/>
      <dgm:spPr/>
      <dgm:t>
        <a:bodyPr/>
        <a:lstStyle/>
        <a:p>
          <a:endParaRPr lang="en-US"/>
        </a:p>
      </dgm:t>
    </dgm:pt>
    <dgm:pt modelId="{1C9CCDE7-135B-4AE9-8CFF-D94CBCE6C95A}">
      <dgm:prSet phldr="0"/>
      <dgm:spPr/>
      <dgm:t>
        <a:bodyPr/>
        <a:lstStyle/>
        <a:p>
          <a:pPr>
            <a:lnSpc>
              <a:spcPct val="100000"/>
            </a:lnSpc>
            <a:defRPr cap="all"/>
          </a:pPr>
          <a:endParaRPr lang="en-US"/>
        </a:p>
      </dgm:t>
    </dgm:pt>
    <dgm:pt modelId="{C1737175-E185-459B-B18A-2BD341AE1749}" type="parTrans" cxnId="{F033CDCE-5D9D-477B-A95C-D97F72F2AA71}">
      <dgm:prSet/>
      <dgm:spPr/>
      <dgm:t>
        <a:bodyPr/>
        <a:lstStyle/>
        <a:p>
          <a:endParaRPr lang="en-US"/>
        </a:p>
      </dgm:t>
    </dgm:pt>
    <dgm:pt modelId="{E94F97A2-18B6-47C1-A2D0-965CFFAFC4AE}" type="sibTrans" cxnId="{F033CDCE-5D9D-477B-A95C-D97F72F2AA71}">
      <dgm:prSet/>
      <dgm:spPr/>
      <dgm:t>
        <a:bodyPr/>
        <a:lstStyle/>
        <a:p>
          <a:endParaRPr lang="en-US"/>
        </a:p>
      </dgm:t>
    </dgm:pt>
    <dgm:pt modelId="{ADC7F72F-1EC7-44B7-BFD5-E95F00D44424}">
      <dgm:prSet phldr="0"/>
      <dgm:spPr/>
      <dgm:t>
        <a:bodyPr/>
        <a:lstStyle/>
        <a:p>
          <a:pPr>
            <a:lnSpc>
              <a:spcPct val="100000"/>
            </a:lnSpc>
            <a:defRPr cap="all"/>
          </a:pPr>
          <a:endParaRPr lang="en-US"/>
        </a:p>
      </dgm:t>
    </dgm:pt>
    <dgm:pt modelId="{70EAD47B-A46A-4A2F-B3F9-08D0285C8197}" type="parTrans" cxnId="{6A9710D1-A0B3-404C-9ECA-E5B2F237CEED}">
      <dgm:prSet/>
      <dgm:spPr/>
      <dgm:t>
        <a:bodyPr/>
        <a:lstStyle/>
        <a:p>
          <a:endParaRPr lang="en-US"/>
        </a:p>
      </dgm:t>
    </dgm:pt>
    <dgm:pt modelId="{BD0EBC41-D5AD-4DAE-98F0-3439449F10C0}" type="sibTrans" cxnId="{6A9710D1-A0B3-404C-9ECA-E5B2F237CEED}">
      <dgm:prSet/>
      <dgm:spPr/>
      <dgm:t>
        <a:bodyPr/>
        <a:lstStyle/>
        <a:p>
          <a:endParaRPr lang="en-US"/>
        </a:p>
      </dgm:t>
    </dgm:pt>
    <dgm:pt modelId="{E3FD9DB9-50C2-439D-B9C0-DB12190CD1EF}">
      <dgm:prSet phldr="0"/>
      <dgm:spPr/>
      <dgm:t>
        <a:bodyPr/>
        <a:lstStyle/>
        <a:p>
          <a:pPr>
            <a:lnSpc>
              <a:spcPct val="100000"/>
            </a:lnSpc>
            <a:defRPr cap="all"/>
          </a:pPr>
          <a:endParaRPr lang="en-US"/>
        </a:p>
      </dgm:t>
    </dgm:pt>
    <dgm:pt modelId="{64BED32E-5D86-458F-B0AA-270470C92694}" type="parTrans" cxnId="{2D235450-1CCC-477D-8A79-F6F7CD77BAE8}">
      <dgm:prSet/>
      <dgm:spPr/>
      <dgm:t>
        <a:bodyPr/>
        <a:lstStyle/>
        <a:p>
          <a:endParaRPr lang="en-US"/>
        </a:p>
      </dgm:t>
    </dgm:pt>
    <dgm:pt modelId="{1D7A6899-76DD-4EDE-A61D-97B1C062861F}" type="sibTrans" cxnId="{2D235450-1CCC-477D-8A79-F6F7CD77BAE8}">
      <dgm:prSet/>
      <dgm:spPr/>
      <dgm:t>
        <a:bodyPr/>
        <a:lstStyle/>
        <a:p>
          <a:endParaRPr lang="en-US"/>
        </a:p>
      </dgm:t>
    </dgm:pt>
    <dgm:pt modelId="{E878773C-B680-4847-BD58-A5823B412E4D}">
      <dgm:prSet phldr="0"/>
      <dgm:spPr/>
      <dgm:t>
        <a:bodyPr/>
        <a:lstStyle/>
        <a:p>
          <a:pPr>
            <a:lnSpc>
              <a:spcPct val="100000"/>
            </a:lnSpc>
            <a:defRPr cap="all"/>
          </a:pPr>
          <a:r>
            <a:rPr lang="en-US">
              <a:latin typeface="Calibri Light" panose="020F0302020204030204"/>
            </a:rPr>
            <a:t>Methods, Confidence, and Ethics</a:t>
          </a:r>
          <a:endParaRPr lang="en-US"/>
        </a:p>
      </dgm:t>
    </dgm:pt>
    <dgm:pt modelId="{EA9A5FBD-B160-4EF9-9F5C-850322826134}" type="parTrans" cxnId="{E729329B-1827-49A2-B8E2-8FFB9D3589D4}">
      <dgm:prSet/>
      <dgm:spPr/>
      <dgm:t>
        <a:bodyPr/>
        <a:lstStyle/>
        <a:p>
          <a:endParaRPr lang="en-US"/>
        </a:p>
      </dgm:t>
    </dgm:pt>
    <dgm:pt modelId="{E144F887-3712-44A2-8929-31B559C0325A}" type="sibTrans" cxnId="{E729329B-1827-49A2-B8E2-8FFB9D3589D4}">
      <dgm:prSet/>
      <dgm:spPr/>
      <dgm:t>
        <a:bodyPr/>
        <a:lstStyle/>
        <a:p>
          <a:endParaRPr lang="en-US"/>
        </a:p>
      </dgm:t>
    </dgm:pt>
    <dgm:pt modelId="{059F8219-B06F-4266-85E1-4216D0ADC5BD}">
      <dgm:prSet phldr="0"/>
      <dgm:spPr/>
      <dgm:t>
        <a:bodyPr/>
        <a:lstStyle/>
        <a:p>
          <a:pPr>
            <a:lnSpc>
              <a:spcPct val="100000"/>
            </a:lnSpc>
            <a:defRPr cap="all"/>
          </a:pPr>
          <a:endParaRPr lang="en-US"/>
        </a:p>
      </dgm:t>
    </dgm:pt>
    <dgm:pt modelId="{62402704-DE46-4619-9A27-62647B70703C}" type="parTrans" cxnId="{0E79FAE1-96B0-4A3E-B9C9-045FFD7BFBB6}">
      <dgm:prSet/>
      <dgm:spPr/>
      <dgm:t>
        <a:bodyPr/>
        <a:lstStyle/>
        <a:p>
          <a:endParaRPr lang="en-US"/>
        </a:p>
      </dgm:t>
    </dgm:pt>
    <dgm:pt modelId="{120E98D5-500C-433A-B503-097511EE22B3}" type="sibTrans" cxnId="{0E79FAE1-96B0-4A3E-B9C9-045FFD7BFBB6}">
      <dgm:prSet/>
      <dgm:spPr/>
      <dgm:t>
        <a:bodyPr/>
        <a:lstStyle/>
        <a:p>
          <a:endParaRPr lang="en-US"/>
        </a:p>
      </dgm:t>
    </dgm:pt>
    <dgm:pt modelId="{0380D745-31C0-47A4-B8BC-3A129F146365}" type="pres">
      <dgm:prSet presAssocID="{5B354B59-A982-4E91-A6F6-32C8DF59619E}" presName="root" presStyleCnt="0">
        <dgm:presLayoutVars>
          <dgm:dir/>
          <dgm:resizeHandles val="exact"/>
        </dgm:presLayoutVars>
      </dgm:prSet>
      <dgm:spPr/>
    </dgm:pt>
    <dgm:pt modelId="{2400FFC9-87BE-420F-90DC-48522D743CFB}" type="pres">
      <dgm:prSet presAssocID="{24F32601-26A0-4757-81F7-286C222E812F}" presName="compNode" presStyleCnt="0"/>
      <dgm:spPr/>
    </dgm:pt>
    <dgm:pt modelId="{3B715D5F-250E-4272-8CA0-15D7D34F1669}" type="pres">
      <dgm:prSet presAssocID="{24F32601-26A0-4757-81F7-286C222E812F}" presName="iconBgRect" presStyleLbl="bgShp" presStyleIdx="0" presStyleCnt="6"/>
      <dgm:spPr/>
    </dgm:pt>
    <dgm:pt modelId="{4559E7B3-FA7E-40D7-8B22-D61F26676476}" type="pres">
      <dgm:prSet presAssocID="{24F32601-26A0-4757-81F7-286C222E812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B35E2208-A65B-497E-8328-1F9AAAA57E6F}" type="pres">
      <dgm:prSet presAssocID="{24F32601-26A0-4757-81F7-286C222E812F}" presName="spaceRect" presStyleCnt="0"/>
      <dgm:spPr/>
    </dgm:pt>
    <dgm:pt modelId="{40D08A80-915C-4FA7-92D3-525B49D36B4A}" type="pres">
      <dgm:prSet presAssocID="{24F32601-26A0-4757-81F7-286C222E812F}" presName="textRect" presStyleLbl="revTx" presStyleIdx="0" presStyleCnt="6">
        <dgm:presLayoutVars>
          <dgm:chMax val="1"/>
          <dgm:chPref val="1"/>
        </dgm:presLayoutVars>
      </dgm:prSet>
      <dgm:spPr/>
    </dgm:pt>
    <dgm:pt modelId="{2DC9806E-7F6A-480B-B1EC-1D781DFC0473}" type="pres">
      <dgm:prSet presAssocID="{A3A306AA-2A22-42C5-9D1A-40FF85496ECE}" presName="sibTrans" presStyleCnt="0"/>
      <dgm:spPr/>
    </dgm:pt>
    <dgm:pt modelId="{034F57F9-4BB3-4ED8-9DFA-E6A365E87A64}" type="pres">
      <dgm:prSet presAssocID="{1C9CCDE7-135B-4AE9-8CFF-D94CBCE6C95A}" presName="compNode" presStyleCnt="0"/>
      <dgm:spPr/>
    </dgm:pt>
    <dgm:pt modelId="{C28472AC-3CA4-460E-8AA7-CEAA35DB764A}" type="pres">
      <dgm:prSet presAssocID="{1C9CCDE7-135B-4AE9-8CFF-D94CBCE6C95A}" presName="iconBgRect" presStyleLbl="bgShp" presStyleIdx="1" presStyleCnt="6"/>
      <dgm:spPr/>
    </dgm:pt>
    <dgm:pt modelId="{F0400FBD-523C-4028-B473-B855A6FB0A3B}" type="pres">
      <dgm:prSet presAssocID="{1C9CCDE7-135B-4AE9-8CFF-D94CBCE6C95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B54E8B82-888B-4F4E-B100-44D7580BD7BB}" type="pres">
      <dgm:prSet presAssocID="{1C9CCDE7-135B-4AE9-8CFF-D94CBCE6C95A}" presName="spaceRect" presStyleCnt="0"/>
      <dgm:spPr/>
    </dgm:pt>
    <dgm:pt modelId="{BED22EBC-01C5-47CA-8C3E-97EF413BEB2D}" type="pres">
      <dgm:prSet presAssocID="{1C9CCDE7-135B-4AE9-8CFF-D94CBCE6C95A}" presName="textRect" presStyleLbl="revTx" presStyleIdx="1" presStyleCnt="6">
        <dgm:presLayoutVars>
          <dgm:chMax val="1"/>
          <dgm:chPref val="1"/>
        </dgm:presLayoutVars>
      </dgm:prSet>
      <dgm:spPr/>
    </dgm:pt>
    <dgm:pt modelId="{12EA281E-90A0-4429-A1ED-D58B754EC686}" type="pres">
      <dgm:prSet presAssocID="{E94F97A2-18B6-47C1-A2D0-965CFFAFC4AE}" presName="sibTrans" presStyleCnt="0"/>
      <dgm:spPr/>
    </dgm:pt>
    <dgm:pt modelId="{CDFA051D-94E0-4F66-B343-C319DE4FF0FA}" type="pres">
      <dgm:prSet presAssocID="{ADC7F72F-1EC7-44B7-BFD5-E95F00D44424}" presName="compNode" presStyleCnt="0"/>
      <dgm:spPr/>
    </dgm:pt>
    <dgm:pt modelId="{14AA2559-8673-48E0-8C4F-CB998027A9AB}" type="pres">
      <dgm:prSet presAssocID="{ADC7F72F-1EC7-44B7-BFD5-E95F00D44424}" presName="iconBgRect" presStyleLbl="bgShp" presStyleIdx="2" presStyleCnt="6"/>
      <dgm:spPr/>
    </dgm:pt>
    <dgm:pt modelId="{04C39D37-D840-4EFA-80E7-E05DA5464535}" type="pres">
      <dgm:prSet presAssocID="{ADC7F72F-1EC7-44B7-BFD5-E95F00D4442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r"/>
        </a:ext>
      </dgm:extLst>
    </dgm:pt>
    <dgm:pt modelId="{6E82F43C-0F81-41B1-98DA-BC5BFCCAC653}" type="pres">
      <dgm:prSet presAssocID="{ADC7F72F-1EC7-44B7-BFD5-E95F00D44424}" presName="spaceRect" presStyleCnt="0"/>
      <dgm:spPr/>
    </dgm:pt>
    <dgm:pt modelId="{BB993831-844A-4A9F-9EFA-2382F6BC3979}" type="pres">
      <dgm:prSet presAssocID="{ADC7F72F-1EC7-44B7-BFD5-E95F00D44424}" presName="textRect" presStyleLbl="revTx" presStyleIdx="2" presStyleCnt="6">
        <dgm:presLayoutVars>
          <dgm:chMax val="1"/>
          <dgm:chPref val="1"/>
        </dgm:presLayoutVars>
      </dgm:prSet>
      <dgm:spPr/>
    </dgm:pt>
    <dgm:pt modelId="{D67BEEAF-29AA-4E09-B1C0-C836D018ACCA}" type="pres">
      <dgm:prSet presAssocID="{BD0EBC41-D5AD-4DAE-98F0-3439449F10C0}" presName="sibTrans" presStyleCnt="0"/>
      <dgm:spPr/>
    </dgm:pt>
    <dgm:pt modelId="{FA067814-304B-463F-A214-FC3CA92A8223}" type="pres">
      <dgm:prSet presAssocID="{E3FD9DB9-50C2-439D-B9C0-DB12190CD1EF}" presName="compNode" presStyleCnt="0"/>
      <dgm:spPr/>
    </dgm:pt>
    <dgm:pt modelId="{A4806335-9337-4D0E-AE73-679F5AE742D5}" type="pres">
      <dgm:prSet presAssocID="{E3FD9DB9-50C2-439D-B9C0-DB12190CD1EF}" presName="iconBgRect" presStyleLbl="bgShp" presStyleIdx="3" presStyleCnt="6"/>
      <dgm:spPr/>
    </dgm:pt>
    <dgm:pt modelId="{9640C900-27AC-4E67-AA4F-F3D1257E576A}" type="pres">
      <dgm:prSet presAssocID="{E3FD9DB9-50C2-439D-B9C0-DB12190CD1E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4D9CD2F8-8826-4812-9A7D-C1507C0DB163}" type="pres">
      <dgm:prSet presAssocID="{E3FD9DB9-50C2-439D-B9C0-DB12190CD1EF}" presName="spaceRect" presStyleCnt="0"/>
      <dgm:spPr/>
    </dgm:pt>
    <dgm:pt modelId="{900FFAF0-E2AE-4862-A171-782F922D0467}" type="pres">
      <dgm:prSet presAssocID="{E3FD9DB9-50C2-439D-B9C0-DB12190CD1EF}" presName="textRect" presStyleLbl="revTx" presStyleIdx="3" presStyleCnt="6">
        <dgm:presLayoutVars>
          <dgm:chMax val="1"/>
          <dgm:chPref val="1"/>
        </dgm:presLayoutVars>
      </dgm:prSet>
      <dgm:spPr/>
    </dgm:pt>
    <dgm:pt modelId="{7F9F7FBD-9FBD-4493-9219-BE3053E2321A}" type="pres">
      <dgm:prSet presAssocID="{1D7A6899-76DD-4EDE-A61D-97B1C062861F}" presName="sibTrans" presStyleCnt="0"/>
      <dgm:spPr/>
    </dgm:pt>
    <dgm:pt modelId="{EDC7AA80-81AF-4B1F-AFBB-D03411D12B40}" type="pres">
      <dgm:prSet presAssocID="{E878773C-B680-4847-BD58-A5823B412E4D}" presName="compNode" presStyleCnt="0"/>
      <dgm:spPr/>
    </dgm:pt>
    <dgm:pt modelId="{FF7B77A4-ED30-4B01-BABF-FD9D76DD5483}" type="pres">
      <dgm:prSet presAssocID="{E878773C-B680-4847-BD58-A5823B412E4D}" presName="iconBgRect" presStyleLbl="bgShp" presStyleIdx="4" presStyleCnt="6"/>
      <dgm:spPr/>
    </dgm:pt>
    <dgm:pt modelId="{86A14728-EC73-403D-A318-4E6EF53AD4F0}" type="pres">
      <dgm:prSet presAssocID="{E878773C-B680-4847-BD58-A5823B412E4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r chart"/>
        </a:ext>
      </dgm:extLst>
    </dgm:pt>
    <dgm:pt modelId="{B521F159-4493-4938-BFCD-4B784CB8F083}" type="pres">
      <dgm:prSet presAssocID="{E878773C-B680-4847-BD58-A5823B412E4D}" presName="spaceRect" presStyleCnt="0"/>
      <dgm:spPr/>
    </dgm:pt>
    <dgm:pt modelId="{6B87C826-0F0E-4BB1-BCFF-CE8F5AF820EB}" type="pres">
      <dgm:prSet presAssocID="{E878773C-B680-4847-BD58-A5823B412E4D}" presName="textRect" presStyleLbl="revTx" presStyleIdx="4" presStyleCnt="6">
        <dgm:presLayoutVars>
          <dgm:chMax val="1"/>
          <dgm:chPref val="1"/>
        </dgm:presLayoutVars>
      </dgm:prSet>
      <dgm:spPr/>
    </dgm:pt>
    <dgm:pt modelId="{7EDA2569-2C42-43D9-A7EF-960CD8A72F56}" type="pres">
      <dgm:prSet presAssocID="{E144F887-3712-44A2-8929-31B559C0325A}" presName="sibTrans" presStyleCnt="0"/>
      <dgm:spPr/>
    </dgm:pt>
    <dgm:pt modelId="{DDFE3D41-7925-4A87-8974-4711B7EEA64E}" type="pres">
      <dgm:prSet presAssocID="{059F8219-B06F-4266-85E1-4216D0ADC5BD}" presName="compNode" presStyleCnt="0"/>
      <dgm:spPr/>
    </dgm:pt>
    <dgm:pt modelId="{59B6E7DF-E139-40CE-BF3D-D9545F6F0D2E}" type="pres">
      <dgm:prSet presAssocID="{059F8219-B06F-4266-85E1-4216D0ADC5BD}" presName="iconBgRect" presStyleLbl="bgShp" presStyleIdx="5" presStyleCnt="6"/>
      <dgm:spPr/>
    </dgm:pt>
    <dgm:pt modelId="{71406C92-258B-4B5B-814E-C25F5480E42D}" type="pres">
      <dgm:prSet presAssocID="{059F8219-B06F-4266-85E1-4216D0ADC5B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lp"/>
        </a:ext>
      </dgm:extLst>
    </dgm:pt>
    <dgm:pt modelId="{48D8E2B2-F037-4DAF-9D86-82F8DC9CE653}" type="pres">
      <dgm:prSet presAssocID="{059F8219-B06F-4266-85E1-4216D0ADC5BD}" presName="spaceRect" presStyleCnt="0"/>
      <dgm:spPr/>
    </dgm:pt>
    <dgm:pt modelId="{2CCA65CC-FAFE-44EB-B663-9B154038D317}" type="pres">
      <dgm:prSet presAssocID="{059F8219-B06F-4266-85E1-4216D0ADC5BD}" presName="textRect" presStyleLbl="revTx" presStyleIdx="5" presStyleCnt="6">
        <dgm:presLayoutVars>
          <dgm:chMax val="1"/>
          <dgm:chPref val="1"/>
        </dgm:presLayoutVars>
      </dgm:prSet>
      <dgm:spPr/>
    </dgm:pt>
  </dgm:ptLst>
  <dgm:cxnLst>
    <dgm:cxn modelId="{05E8E007-C57A-4AB2-BB9D-180F66147C36}" type="presOf" srcId="{059F8219-B06F-4266-85E1-4216D0ADC5BD}" destId="{2CCA65CC-FAFE-44EB-B663-9B154038D317}" srcOrd="0" destOrd="0" presId="urn:microsoft.com/office/officeart/2018/5/layout/IconCircleLabelList"/>
    <dgm:cxn modelId="{2D235450-1CCC-477D-8A79-F6F7CD77BAE8}" srcId="{5B354B59-A982-4E91-A6F6-32C8DF59619E}" destId="{E3FD9DB9-50C2-439D-B9C0-DB12190CD1EF}" srcOrd="3" destOrd="0" parTransId="{64BED32E-5D86-458F-B0AA-270470C92694}" sibTransId="{1D7A6899-76DD-4EDE-A61D-97B1C062861F}"/>
    <dgm:cxn modelId="{D113CC71-43AD-4FFA-92D6-3303AB389AF3}" type="presOf" srcId="{E3FD9DB9-50C2-439D-B9C0-DB12190CD1EF}" destId="{900FFAF0-E2AE-4862-A171-782F922D0467}" srcOrd="0" destOrd="0" presId="urn:microsoft.com/office/officeart/2018/5/layout/IconCircleLabelList"/>
    <dgm:cxn modelId="{E729329B-1827-49A2-B8E2-8FFB9D3589D4}" srcId="{5B354B59-A982-4E91-A6F6-32C8DF59619E}" destId="{E878773C-B680-4847-BD58-A5823B412E4D}" srcOrd="4" destOrd="0" parTransId="{EA9A5FBD-B160-4EF9-9F5C-850322826134}" sibTransId="{E144F887-3712-44A2-8929-31B559C0325A}"/>
    <dgm:cxn modelId="{B8F106AD-A1C4-4589-8B0C-C5D2F8CB4DE5}" type="presOf" srcId="{5B354B59-A982-4E91-A6F6-32C8DF59619E}" destId="{0380D745-31C0-47A4-B8BC-3A129F146365}" srcOrd="0" destOrd="0" presId="urn:microsoft.com/office/officeart/2018/5/layout/IconCircleLabelList"/>
    <dgm:cxn modelId="{F033CDCE-5D9D-477B-A95C-D97F72F2AA71}" srcId="{5B354B59-A982-4E91-A6F6-32C8DF59619E}" destId="{1C9CCDE7-135B-4AE9-8CFF-D94CBCE6C95A}" srcOrd="1" destOrd="0" parTransId="{C1737175-E185-459B-B18A-2BD341AE1749}" sibTransId="{E94F97A2-18B6-47C1-A2D0-965CFFAFC4AE}"/>
    <dgm:cxn modelId="{6A9710D1-A0B3-404C-9ECA-E5B2F237CEED}" srcId="{5B354B59-A982-4E91-A6F6-32C8DF59619E}" destId="{ADC7F72F-1EC7-44B7-BFD5-E95F00D44424}" srcOrd="2" destOrd="0" parTransId="{70EAD47B-A46A-4A2F-B3F9-08D0285C8197}" sibTransId="{BD0EBC41-D5AD-4DAE-98F0-3439449F10C0}"/>
    <dgm:cxn modelId="{BEBA3BD4-0DA2-4F60-96BB-FC186706205A}" type="presOf" srcId="{24F32601-26A0-4757-81F7-286C222E812F}" destId="{40D08A80-915C-4FA7-92D3-525B49D36B4A}" srcOrd="0" destOrd="0" presId="urn:microsoft.com/office/officeart/2018/5/layout/IconCircleLabelList"/>
    <dgm:cxn modelId="{AF3AB0D9-AA3A-445A-8F19-4D22A743C41C}" type="presOf" srcId="{1C9CCDE7-135B-4AE9-8CFF-D94CBCE6C95A}" destId="{BED22EBC-01C5-47CA-8C3E-97EF413BEB2D}" srcOrd="0" destOrd="0" presId="urn:microsoft.com/office/officeart/2018/5/layout/IconCircleLabelList"/>
    <dgm:cxn modelId="{90E354DA-7C6F-435B-81B6-A95D4C98EBE6}" srcId="{5B354B59-A982-4E91-A6F6-32C8DF59619E}" destId="{24F32601-26A0-4757-81F7-286C222E812F}" srcOrd="0" destOrd="0" parTransId="{503CFD79-A5B7-4797-99D4-07C7C4940664}" sibTransId="{A3A306AA-2A22-42C5-9D1A-40FF85496ECE}"/>
    <dgm:cxn modelId="{0C0578E0-8A5E-4974-93C5-FE47B027E04C}" type="presOf" srcId="{E878773C-B680-4847-BD58-A5823B412E4D}" destId="{6B87C826-0F0E-4BB1-BCFF-CE8F5AF820EB}" srcOrd="0" destOrd="0" presId="urn:microsoft.com/office/officeart/2018/5/layout/IconCircleLabelList"/>
    <dgm:cxn modelId="{0E79FAE1-96B0-4A3E-B9C9-045FFD7BFBB6}" srcId="{5B354B59-A982-4E91-A6F6-32C8DF59619E}" destId="{059F8219-B06F-4266-85E1-4216D0ADC5BD}" srcOrd="5" destOrd="0" parTransId="{62402704-DE46-4619-9A27-62647B70703C}" sibTransId="{120E98D5-500C-433A-B503-097511EE22B3}"/>
    <dgm:cxn modelId="{FD6B65F2-CFC9-4626-892C-D4A8229B1264}" type="presOf" srcId="{ADC7F72F-1EC7-44B7-BFD5-E95F00D44424}" destId="{BB993831-844A-4A9F-9EFA-2382F6BC3979}" srcOrd="0" destOrd="0" presId="urn:microsoft.com/office/officeart/2018/5/layout/IconCircleLabelList"/>
    <dgm:cxn modelId="{FF9A0F51-B1A4-4B10-B6CD-F52FB0B30BC3}" type="presParOf" srcId="{0380D745-31C0-47A4-B8BC-3A129F146365}" destId="{2400FFC9-87BE-420F-90DC-48522D743CFB}" srcOrd="0" destOrd="0" presId="urn:microsoft.com/office/officeart/2018/5/layout/IconCircleLabelList"/>
    <dgm:cxn modelId="{89B2D5A4-F8F3-4DD1-9063-552ED7AA6CEA}" type="presParOf" srcId="{2400FFC9-87BE-420F-90DC-48522D743CFB}" destId="{3B715D5F-250E-4272-8CA0-15D7D34F1669}" srcOrd="0" destOrd="0" presId="urn:microsoft.com/office/officeart/2018/5/layout/IconCircleLabelList"/>
    <dgm:cxn modelId="{B72F326B-7AE5-4224-B01A-7FD7BAC6E002}" type="presParOf" srcId="{2400FFC9-87BE-420F-90DC-48522D743CFB}" destId="{4559E7B3-FA7E-40D7-8B22-D61F26676476}" srcOrd="1" destOrd="0" presId="urn:microsoft.com/office/officeart/2018/5/layout/IconCircleLabelList"/>
    <dgm:cxn modelId="{4CAA7DA9-F5DC-46D4-91CC-36D44DF238C9}" type="presParOf" srcId="{2400FFC9-87BE-420F-90DC-48522D743CFB}" destId="{B35E2208-A65B-497E-8328-1F9AAAA57E6F}" srcOrd="2" destOrd="0" presId="urn:microsoft.com/office/officeart/2018/5/layout/IconCircleLabelList"/>
    <dgm:cxn modelId="{7084411F-41CA-4AEC-8184-780E1A6092E0}" type="presParOf" srcId="{2400FFC9-87BE-420F-90DC-48522D743CFB}" destId="{40D08A80-915C-4FA7-92D3-525B49D36B4A}" srcOrd="3" destOrd="0" presId="urn:microsoft.com/office/officeart/2018/5/layout/IconCircleLabelList"/>
    <dgm:cxn modelId="{8BFDFFEE-4D7B-45D2-B8E8-937D6EEF3AF0}" type="presParOf" srcId="{0380D745-31C0-47A4-B8BC-3A129F146365}" destId="{2DC9806E-7F6A-480B-B1EC-1D781DFC0473}" srcOrd="1" destOrd="0" presId="urn:microsoft.com/office/officeart/2018/5/layout/IconCircleLabelList"/>
    <dgm:cxn modelId="{F0069A2D-C1B4-40D3-B8B9-66284A107103}" type="presParOf" srcId="{0380D745-31C0-47A4-B8BC-3A129F146365}" destId="{034F57F9-4BB3-4ED8-9DFA-E6A365E87A64}" srcOrd="2" destOrd="0" presId="urn:microsoft.com/office/officeart/2018/5/layout/IconCircleLabelList"/>
    <dgm:cxn modelId="{A6C03F80-F920-4C6A-BF89-333E006F3CDB}" type="presParOf" srcId="{034F57F9-4BB3-4ED8-9DFA-E6A365E87A64}" destId="{C28472AC-3CA4-460E-8AA7-CEAA35DB764A}" srcOrd="0" destOrd="0" presId="urn:microsoft.com/office/officeart/2018/5/layout/IconCircleLabelList"/>
    <dgm:cxn modelId="{8ECE60CB-D009-489F-BA44-8337AEB7D0C5}" type="presParOf" srcId="{034F57F9-4BB3-4ED8-9DFA-E6A365E87A64}" destId="{F0400FBD-523C-4028-B473-B855A6FB0A3B}" srcOrd="1" destOrd="0" presId="urn:microsoft.com/office/officeart/2018/5/layout/IconCircleLabelList"/>
    <dgm:cxn modelId="{AD023FA3-2D1D-4E99-9CFA-0972E89E106A}" type="presParOf" srcId="{034F57F9-4BB3-4ED8-9DFA-E6A365E87A64}" destId="{B54E8B82-888B-4F4E-B100-44D7580BD7BB}" srcOrd="2" destOrd="0" presId="urn:microsoft.com/office/officeart/2018/5/layout/IconCircleLabelList"/>
    <dgm:cxn modelId="{92F794E5-63AE-4F5B-8FFC-934ECC3625EA}" type="presParOf" srcId="{034F57F9-4BB3-4ED8-9DFA-E6A365E87A64}" destId="{BED22EBC-01C5-47CA-8C3E-97EF413BEB2D}" srcOrd="3" destOrd="0" presId="urn:microsoft.com/office/officeart/2018/5/layout/IconCircleLabelList"/>
    <dgm:cxn modelId="{C4EA509B-B8B8-40D6-86F9-4FF2A905629D}" type="presParOf" srcId="{0380D745-31C0-47A4-B8BC-3A129F146365}" destId="{12EA281E-90A0-4429-A1ED-D58B754EC686}" srcOrd="3" destOrd="0" presId="urn:microsoft.com/office/officeart/2018/5/layout/IconCircleLabelList"/>
    <dgm:cxn modelId="{31E51DC7-314C-413B-953F-D547D2B3712D}" type="presParOf" srcId="{0380D745-31C0-47A4-B8BC-3A129F146365}" destId="{CDFA051D-94E0-4F66-B343-C319DE4FF0FA}" srcOrd="4" destOrd="0" presId="urn:microsoft.com/office/officeart/2018/5/layout/IconCircleLabelList"/>
    <dgm:cxn modelId="{3A593FA8-84A3-4A51-90B9-8A5C276ADD71}" type="presParOf" srcId="{CDFA051D-94E0-4F66-B343-C319DE4FF0FA}" destId="{14AA2559-8673-48E0-8C4F-CB998027A9AB}" srcOrd="0" destOrd="0" presId="urn:microsoft.com/office/officeart/2018/5/layout/IconCircleLabelList"/>
    <dgm:cxn modelId="{BDEDBE21-AF76-4DB2-97FF-39A96B6722CC}" type="presParOf" srcId="{CDFA051D-94E0-4F66-B343-C319DE4FF0FA}" destId="{04C39D37-D840-4EFA-80E7-E05DA5464535}" srcOrd="1" destOrd="0" presId="urn:microsoft.com/office/officeart/2018/5/layout/IconCircleLabelList"/>
    <dgm:cxn modelId="{1392E7F2-DBFD-48F6-86BA-9AE767838F2C}" type="presParOf" srcId="{CDFA051D-94E0-4F66-B343-C319DE4FF0FA}" destId="{6E82F43C-0F81-41B1-98DA-BC5BFCCAC653}" srcOrd="2" destOrd="0" presId="urn:microsoft.com/office/officeart/2018/5/layout/IconCircleLabelList"/>
    <dgm:cxn modelId="{C4B6E794-1D38-4BA9-856A-3D6BA61D88BB}" type="presParOf" srcId="{CDFA051D-94E0-4F66-B343-C319DE4FF0FA}" destId="{BB993831-844A-4A9F-9EFA-2382F6BC3979}" srcOrd="3" destOrd="0" presId="urn:microsoft.com/office/officeart/2018/5/layout/IconCircleLabelList"/>
    <dgm:cxn modelId="{34F110E6-2B6F-4A3D-AC0A-E15777AEB3A5}" type="presParOf" srcId="{0380D745-31C0-47A4-B8BC-3A129F146365}" destId="{D67BEEAF-29AA-4E09-B1C0-C836D018ACCA}" srcOrd="5" destOrd="0" presId="urn:microsoft.com/office/officeart/2018/5/layout/IconCircleLabelList"/>
    <dgm:cxn modelId="{B6C7D0D0-0BD7-462E-93CA-0971F7503DA5}" type="presParOf" srcId="{0380D745-31C0-47A4-B8BC-3A129F146365}" destId="{FA067814-304B-463F-A214-FC3CA92A8223}" srcOrd="6" destOrd="0" presId="urn:microsoft.com/office/officeart/2018/5/layout/IconCircleLabelList"/>
    <dgm:cxn modelId="{2C2289ED-682E-426C-932C-EEB4512BB864}" type="presParOf" srcId="{FA067814-304B-463F-A214-FC3CA92A8223}" destId="{A4806335-9337-4D0E-AE73-679F5AE742D5}" srcOrd="0" destOrd="0" presId="urn:microsoft.com/office/officeart/2018/5/layout/IconCircleLabelList"/>
    <dgm:cxn modelId="{00246364-AD1F-4D30-BA11-B08946F97CAE}" type="presParOf" srcId="{FA067814-304B-463F-A214-FC3CA92A8223}" destId="{9640C900-27AC-4E67-AA4F-F3D1257E576A}" srcOrd="1" destOrd="0" presId="urn:microsoft.com/office/officeart/2018/5/layout/IconCircleLabelList"/>
    <dgm:cxn modelId="{1604B6CF-67AF-401E-9F3F-193A50E3F96B}" type="presParOf" srcId="{FA067814-304B-463F-A214-FC3CA92A8223}" destId="{4D9CD2F8-8826-4812-9A7D-C1507C0DB163}" srcOrd="2" destOrd="0" presId="urn:microsoft.com/office/officeart/2018/5/layout/IconCircleLabelList"/>
    <dgm:cxn modelId="{E97CC47A-0607-4E4F-B11F-A3E21F4248F2}" type="presParOf" srcId="{FA067814-304B-463F-A214-FC3CA92A8223}" destId="{900FFAF0-E2AE-4862-A171-782F922D0467}" srcOrd="3" destOrd="0" presId="urn:microsoft.com/office/officeart/2018/5/layout/IconCircleLabelList"/>
    <dgm:cxn modelId="{7B6087C7-7DBF-41D7-94C2-36C9678CB304}" type="presParOf" srcId="{0380D745-31C0-47A4-B8BC-3A129F146365}" destId="{7F9F7FBD-9FBD-4493-9219-BE3053E2321A}" srcOrd="7" destOrd="0" presId="urn:microsoft.com/office/officeart/2018/5/layout/IconCircleLabelList"/>
    <dgm:cxn modelId="{CB9C9FC8-851A-4856-B259-1764CEA3CFE9}" type="presParOf" srcId="{0380D745-31C0-47A4-B8BC-3A129F146365}" destId="{EDC7AA80-81AF-4B1F-AFBB-D03411D12B40}" srcOrd="8" destOrd="0" presId="urn:microsoft.com/office/officeart/2018/5/layout/IconCircleLabelList"/>
    <dgm:cxn modelId="{F16064C7-9E2A-4FFE-A8DE-44D2286268EA}" type="presParOf" srcId="{EDC7AA80-81AF-4B1F-AFBB-D03411D12B40}" destId="{FF7B77A4-ED30-4B01-BABF-FD9D76DD5483}" srcOrd="0" destOrd="0" presId="urn:microsoft.com/office/officeart/2018/5/layout/IconCircleLabelList"/>
    <dgm:cxn modelId="{B0AE100E-4530-4820-AD66-25EAA81979ED}" type="presParOf" srcId="{EDC7AA80-81AF-4B1F-AFBB-D03411D12B40}" destId="{86A14728-EC73-403D-A318-4E6EF53AD4F0}" srcOrd="1" destOrd="0" presId="urn:microsoft.com/office/officeart/2018/5/layout/IconCircleLabelList"/>
    <dgm:cxn modelId="{43994E55-FEF4-4342-8F87-516C1BF0B28C}" type="presParOf" srcId="{EDC7AA80-81AF-4B1F-AFBB-D03411D12B40}" destId="{B521F159-4493-4938-BFCD-4B784CB8F083}" srcOrd="2" destOrd="0" presId="urn:microsoft.com/office/officeart/2018/5/layout/IconCircleLabelList"/>
    <dgm:cxn modelId="{7D3CA6AA-D857-4791-8C10-C84D992BA128}" type="presParOf" srcId="{EDC7AA80-81AF-4B1F-AFBB-D03411D12B40}" destId="{6B87C826-0F0E-4BB1-BCFF-CE8F5AF820EB}" srcOrd="3" destOrd="0" presId="urn:microsoft.com/office/officeart/2018/5/layout/IconCircleLabelList"/>
    <dgm:cxn modelId="{849122D2-A020-4179-8A24-EE2BD7159A18}" type="presParOf" srcId="{0380D745-31C0-47A4-B8BC-3A129F146365}" destId="{7EDA2569-2C42-43D9-A7EF-960CD8A72F56}" srcOrd="9" destOrd="0" presId="urn:microsoft.com/office/officeart/2018/5/layout/IconCircleLabelList"/>
    <dgm:cxn modelId="{204B227D-1FC7-47B0-8DCE-DACF87A4CDAD}" type="presParOf" srcId="{0380D745-31C0-47A4-B8BC-3A129F146365}" destId="{DDFE3D41-7925-4A87-8974-4711B7EEA64E}" srcOrd="10" destOrd="0" presId="urn:microsoft.com/office/officeart/2018/5/layout/IconCircleLabelList"/>
    <dgm:cxn modelId="{DE6038A0-F85B-4A5D-82C6-B70263BBA29B}" type="presParOf" srcId="{DDFE3D41-7925-4A87-8974-4711B7EEA64E}" destId="{59B6E7DF-E139-40CE-BF3D-D9545F6F0D2E}" srcOrd="0" destOrd="0" presId="urn:microsoft.com/office/officeart/2018/5/layout/IconCircleLabelList"/>
    <dgm:cxn modelId="{CF47BE58-B846-4A06-918E-26CBEAF1B9FA}" type="presParOf" srcId="{DDFE3D41-7925-4A87-8974-4711B7EEA64E}" destId="{71406C92-258B-4B5B-814E-C25F5480E42D}" srcOrd="1" destOrd="0" presId="urn:microsoft.com/office/officeart/2018/5/layout/IconCircleLabelList"/>
    <dgm:cxn modelId="{04D002A8-F5BC-4E7F-844B-E6F25F30B184}" type="presParOf" srcId="{DDFE3D41-7925-4A87-8974-4711B7EEA64E}" destId="{48D8E2B2-F037-4DAF-9D86-82F8DC9CE653}" srcOrd="2" destOrd="0" presId="urn:microsoft.com/office/officeart/2018/5/layout/IconCircleLabelList"/>
    <dgm:cxn modelId="{761C91CB-D756-4DA8-A6F0-095EB06BB02D}" type="presParOf" srcId="{DDFE3D41-7925-4A87-8974-4711B7EEA64E}" destId="{2CCA65CC-FAFE-44EB-B663-9B154038D31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B354B59-A982-4E91-A6F6-32C8DF59619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4F32601-26A0-4757-81F7-286C222E812F}">
      <dgm:prSet/>
      <dgm:spPr/>
      <dgm:t>
        <a:bodyPr/>
        <a:lstStyle/>
        <a:p>
          <a:pPr>
            <a:lnSpc>
              <a:spcPct val="100000"/>
            </a:lnSpc>
            <a:defRPr cap="all"/>
          </a:pPr>
          <a:endParaRPr lang="en-US"/>
        </a:p>
      </dgm:t>
    </dgm:pt>
    <dgm:pt modelId="{503CFD79-A5B7-4797-99D4-07C7C4940664}" type="parTrans" cxnId="{90E354DA-7C6F-435B-81B6-A95D4C98EBE6}">
      <dgm:prSet/>
      <dgm:spPr/>
      <dgm:t>
        <a:bodyPr/>
        <a:lstStyle/>
        <a:p>
          <a:endParaRPr lang="en-US"/>
        </a:p>
      </dgm:t>
    </dgm:pt>
    <dgm:pt modelId="{A3A306AA-2A22-42C5-9D1A-40FF85496ECE}" type="sibTrans" cxnId="{90E354DA-7C6F-435B-81B6-A95D4C98EBE6}">
      <dgm:prSet/>
      <dgm:spPr/>
      <dgm:t>
        <a:bodyPr/>
        <a:lstStyle/>
        <a:p>
          <a:endParaRPr lang="en-US"/>
        </a:p>
      </dgm:t>
    </dgm:pt>
    <dgm:pt modelId="{1C9CCDE7-135B-4AE9-8CFF-D94CBCE6C95A}">
      <dgm:prSet phldr="0"/>
      <dgm:spPr/>
      <dgm:t>
        <a:bodyPr/>
        <a:lstStyle/>
        <a:p>
          <a:pPr>
            <a:lnSpc>
              <a:spcPct val="100000"/>
            </a:lnSpc>
            <a:defRPr cap="all"/>
          </a:pPr>
          <a:endParaRPr lang="en-US"/>
        </a:p>
      </dgm:t>
    </dgm:pt>
    <dgm:pt modelId="{C1737175-E185-459B-B18A-2BD341AE1749}" type="parTrans" cxnId="{F033CDCE-5D9D-477B-A95C-D97F72F2AA71}">
      <dgm:prSet/>
      <dgm:spPr/>
      <dgm:t>
        <a:bodyPr/>
        <a:lstStyle/>
        <a:p>
          <a:endParaRPr lang="en-US"/>
        </a:p>
      </dgm:t>
    </dgm:pt>
    <dgm:pt modelId="{E94F97A2-18B6-47C1-A2D0-965CFFAFC4AE}" type="sibTrans" cxnId="{F033CDCE-5D9D-477B-A95C-D97F72F2AA71}">
      <dgm:prSet/>
      <dgm:spPr/>
      <dgm:t>
        <a:bodyPr/>
        <a:lstStyle/>
        <a:p>
          <a:endParaRPr lang="en-US"/>
        </a:p>
      </dgm:t>
    </dgm:pt>
    <dgm:pt modelId="{ADC7F72F-1EC7-44B7-BFD5-E95F00D44424}">
      <dgm:prSet phldr="0"/>
      <dgm:spPr/>
      <dgm:t>
        <a:bodyPr/>
        <a:lstStyle/>
        <a:p>
          <a:pPr>
            <a:lnSpc>
              <a:spcPct val="100000"/>
            </a:lnSpc>
            <a:defRPr cap="all"/>
          </a:pPr>
          <a:endParaRPr lang="en-US"/>
        </a:p>
      </dgm:t>
    </dgm:pt>
    <dgm:pt modelId="{70EAD47B-A46A-4A2F-B3F9-08D0285C8197}" type="parTrans" cxnId="{6A9710D1-A0B3-404C-9ECA-E5B2F237CEED}">
      <dgm:prSet/>
      <dgm:spPr/>
      <dgm:t>
        <a:bodyPr/>
        <a:lstStyle/>
        <a:p>
          <a:endParaRPr lang="en-US"/>
        </a:p>
      </dgm:t>
    </dgm:pt>
    <dgm:pt modelId="{BD0EBC41-D5AD-4DAE-98F0-3439449F10C0}" type="sibTrans" cxnId="{6A9710D1-A0B3-404C-9ECA-E5B2F237CEED}">
      <dgm:prSet/>
      <dgm:spPr/>
      <dgm:t>
        <a:bodyPr/>
        <a:lstStyle/>
        <a:p>
          <a:endParaRPr lang="en-US"/>
        </a:p>
      </dgm:t>
    </dgm:pt>
    <dgm:pt modelId="{E3FD9DB9-50C2-439D-B9C0-DB12190CD1EF}">
      <dgm:prSet phldr="0"/>
      <dgm:spPr/>
      <dgm:t>
        <a:bodyPr/>
        <a:lstStyle/>
        <a:p>
          <a:pPr>
            <a:lnSpc>
              <a:spcPct val="100000"/>
            </a:lnSpc>
            <a:defRPr cap="all"/>
          </a:pPr>
          <a:endParaRPr lang="en-US"/>
        </a:p>
      </dgm:t>
    </dgm:pt>
    <dgm:pt modelId="{64BED32E-5D86-458F-B0AA-270470C92694}" type="parTrans" cxnId="{2D235450-1CCC-477D-8A79-F6F7CD77BAE8}">
      <dgm:prSet/>
      <dgm:spPr/>
      <dgm:t>
        <a:bodyPr/>
        <a:lstStyle/>
        <a:p>
          <a:endParaRPr lang="en-US"/>
        </a:p>
      </dgm:t>
    </dgm:pt>
    <dgm:pt modelId="{1D7A6899-76DD-4EDE-A61D-97B1C062861F}" type="sibTrans" cxnId="{2D235450-1CCC-477D-8A79-F6F7CD77BAE8}">
      <dgm:prSet/>
      <dgm:spPr/>
      <dgm:t>
        <a:bodyPr/>
        <a:lstStyle/>
        <a:p>
          <a:endParaRPr lang="en-US"/>
        </a:p>
      </dgm:t>
    </dgm:pt>
    <dgm:pt modelId="{E878773C-B680-4847-BD58-A5823B412E4D}">
      <dgm:prSet phldr="0"/>
      <dgm:spPr/>
      <dgm:t>
        <a:bodyPr/>
        <a:lstStyle/>
        <a:p>
          <a:pPr>
            <a:lnSpc>
              <a:spcPct val="100000"/>
            </a:lnSpc>
            <a:defRPr cap="all"/>
          </a:pPr>
          <a:endParaRPr lang="en-US"/>
        </a:p>
      </dgm:t>
    </dgm:pt>
    <dgm:pt modelId="{EA9A5FBD-B160-4EF9-9F5C-850322826134}" type="parTrans" cxnId="{E729329B-1827-49A2-B8E2-8FFB9D3589D4}">
      <dgm:prSet/>
      <dgm:spPr/>
      <dgm:t>
        <a:bodyPr/>
        <a:lstStyle/>
        <a:p>
          <a:endParaRPr lang="en-US"/>
        </a:p>
      </dgm:t>
    </dgm:pt>
    <dgm:pt modelId="{E144F887-3712-44A2-8929-31B559C0325A}" type="sibTrans" cxnId="{E729329B-1827-49A2-B8E2-8FFB9D3589D4}">
      <dgm:prSet/>
      <dgm:spPr/>
      <dgm:t>
        <a:bodyPr/>
        <a:lstStyle/>
        <a:p>
          <a:endParaRPr lang="en-US"/>
        </a:p>
      </dgm:t>
    </dgm:pt>
    <dgm:pt modelId="{059F8219-B06F-4266-85E1-4216D0ADC5BD}">
      <dgm:prSet phldr="0"/>
      <dgm:spPr/>
      <dgm:t>
        <a:bodyPr/>
        <a:lstStyle/>
        <a:p>
          <a:pPr>
            <a:lnSpc>
              <a:spcPct val="100000"/>
            </a:lnSpc>
            <a:defRPr cap="all"/>
          </a:pPr>
          <a:r>
            <a:rPr lang="en-US">
              <a:latin typeface="Calibri Light" panose="020F0302020204030204"/>
            </a:rPr>
            <a:t>Questions</a:t>
          </a:r>
          <a:endParaRPr lang="en-US"/>
        </a:p>
      </dgm:t>
    </dgm:pt>
    <dgm:pt modelId="{62402704-DE46-4619-9A27-62647B70703C}" type="parTrans" cxnId="{0E79FAE1-96B0-4A3E-B9C9-045FFD7BFBB6}">
      <dgm:prSet/>
      <dgm:spPr/>
      <dgm:t>
        <a:bodyPr/>
        <a:lstStyle/>
        <a:p>
          <a:endParaRPr lang="en-US"/>
        </a:p>
      </dgm:t>
    </dgm:pt>
    <dgm:pt modelId="{120E98D5-500C-433A-B503-097511EE22B3}" type="sibTrans" cxnId="{0E79FAE1-96B0-4A3E-B9C9-045FFD7BFBB6}">
      <dgm:prSet/>
      <dgm:spPr/>
      <dgm:t>
        <a:bodyPr/>
        <a:lstStyle/>
        <a:p>
          <a:endParaRPr lang="en-US"/>
        </a:p>
      </dgm:t>
    </dgm:pt>
    <dgm:pt modelId="{0380D745-31C0-47A4-B8BC-3A129F146365}" type="pres">
      <dgm:prSet presAssocID="{5B354B59-A982-4E91-A6F6-32C8DF59619E}" presName="root" presStyleCnt="0">
        <dgm:presLayoutVars>
          <dgm:dir/>
          <dgm:resizeHandles val="exact"/>
        </dgm:presLayoutVars>
      </dgm:prSet>
      <dgm:spPr/>
    </dgm:pt>
    <dgm:pt modelId="{2400FFC9-87BE-420F-90DC-48522D743CFB}" type="pres">
      <dgm:prSet presAssocID="{24F32601-26A0-4757-81F7-286C222E812F}" presName="compNode" presStyleCnt="0"/>
      <dgm:spPr/>
    </dgm:pt>
    <dgm:pt modelId="{3B715D5F-250E-4272-8CA0-15D7D34F1669}" type="pres">
      <dgm:prSet presAssocID="{24F32601-26A0-4757-81F7-286C222E812F}" presName="iconBgRect" presStyleLbl="bgShp" presStyleIdx="0" presStyleCnt="6"/>
      <dgm:spPr/>
    </dgm:pt>
    <dgm:pt modelId="{4559E7B3-FA7E-40D7-8B22-D61F26676476}" type="pres">
      <dgm:prSet presAssocID="{24F32601-26A0-4757-81F7-286C222E812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B35E2208-A65B-497E-8328-1F9AAAA57E6F}" type="pres">
      <dgm:prSet presAssocID="{24F32601-26A0-4757-81F7-286C222E812F}" presName="spaceRect" presStyleCnt="0"/>
      <dgm:spPr/>
    </dgm:pt>
    <dgm:pt modelId="{40D08A80-915C-4FA7-92D3-525B49D36B4A}" type="pres">
      <dgm:prSet presAssocID="{24F32601-26A0-4757-81F7-286C222E812F}" presName="textRect" presStyleLbl="revTx" presStyleIdx="0" presStyleCnt="6">
        <dgm:presLayoutVars>
          <dgm:chMax val="1"/>
          <dgm:chPref val="1"/>
        </dgm:presLayoutVars>
      </dgm:prSet>
      <dgm:spPr/>
    </dgm:pt>
    <dgm:pt modelId="{2DC9806E-7F6A-480B-B1EC-1D781DFC0473}" type="pres">
      <dgm:prSet presAssocID="{A3A306AA-2A22-42C5-9D1A-40FF85496ECE}" presName="sibTrans" presStyleCnt="0"/>
      <dgm:spPr/>
    </dgm:pt>
    <dgm:pt modelId="{034F57F9-4BB3-4ED8-9DFA-E6A365E87A64}" type="pres">
      <dgm:prSet presAssocID="{1C9CCDE7-135B-4AE9-8CFF-D94CBCE6C95A}" presName="compNode" presStyleCnt="0"/>
      <dgm:spPr/>
    </dgm:pt>
    <dgm:pt modelId="{C28472AC-3CA4-460E-8AA7-CEAA35DB764A}" type="pres">
      <dgm:prSet presAssocID="{1C9CCDE7-135B-4AE9-8CFF-D94CBCE6C95A}" presName="iconBgRect" presStyleLbl="bgShp" presStyleIdx="1" presStyleCnt="6"/>
      <dgm:spPr/>
    </dgm:pt>
    <dgm:pt modelId="{F0400FBD-523C-4028-B473-B855A6FB0A3B}" type="pres">
      <dgm:prSet presAssocID="{1C9CCDE7-135B-4AE9-8CFF-D94CBCE6C95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B54E8B82-888B-4F4E-B100-44D7580BD7BB}" type="pres">
      <dgm:prSet presAssocID="{1C9CCDE7-135B-4AE9-8CFF-D94CBCE6C95A}" presName="spaceRect" presStyleCnt="0"/>
      <dgm:spPr/>
    </dgm:pt>
    <dgm:pt modelId="{BED22EBC-01C5-47CA-8C3E-97EF413BEB2D}" type="pres">
      <dgm:prSet presAssocID="{1C9CCDE7-135B-4AE9-8CFF-D94CBCE6C95A}" presName="textRect" presStyleLbl="revTx" presStyleIdx="1" presStyleCnt="6">
        <dgm:presLayoutVars>
          <dgm:chMax val="1"/>
          <dgm:chPref val="1"/>
        </dgm:presLayoutVars>
      </dgm:prSet>
      <dgm:spPr/>
    </dgm:pt>
    <dgm:pt modelId="{12EA281E-90A0-4429-A1ED-D58B754EC686}" type="pres">
      <dgm:prSet presAssocID="{E94F97A2-18B6-47C1-A2D0-965CFFAFC4AE}" presName="sibTrans" presStyleCnt="0"/>
      <dgm:spPr/>
    </dgm:pt>
    <dgm:pt modelId="{CDFA051D-94E0-4F66-B343-C319DE4FF0FA}" type="pres">
      <dgm:prSet presAssocID="{ADC7F72F-1EC7-44B7-BFD5-E95F00D44424}" presName="compNode" presStyleCnt="0"/>
      <dgm:spPr/>
    </dgm:pt>
    <dgm:pt modelId="{14AA2559-8673-48E0-8C4F-CB998027A9AB}" type="pres">
      <dgm:prSet presAssocID="{ADC7F72F-1EC7-44B7-BFD5-E95F00D44424}" presName="iconBgRect" presStyleLbl="bgShp" presStyleIdx="2" presStyleCnt="6"/>
      <dgm:spPr/>
    </dgm:pt>
    <dgm:pt modelId="{04C39D37-D840-4EFA-80E7-E05DA5464535}" type="pres">
      <dgm:prSet presAssocID="{ADC7F72F-1EC7-44B7-BFD5-E95F00D4442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r"/>
        </a:ext>
      </dgm:extLst>
    </dgm:pt>
    <dgm:pt modelId="{6E82F43C-0F81-41B1-98DA-BC5BFCCAC653}" type="pres">
      <dgm:prSet presAssocID="{ADC7F72F-1EC7-44B7-BFD5-E95F00D44424}" presName="spaceRect" presStyleCnt="0"/>
      <dgm:spPr/>
    </dgm:pt>
    <dgm:pt modelId="{BB993831-844A-4A9F-9EFA-2382F6BC3979}" type="pres">
      <dgm:prSet presAssocID="{ADC7F72F-1EC7-44B7-BFD5-E95F00D44424}" presName="textRect" presStyleLbl="revTx" presStyleIdx="2" presStyleCnt="6">
        <dgm:presLayoutVars>
          <dgm:chMax val="1"/>
          <dgm:chPref val="1"/>
        </dgm:presLayoutVars>
      </dgm:prSet>
      <dgm:spPr/>
    </dgm:pt>
    <dgm:pt modelId="{D67BEEAF-29AA-4E09-B1C0-C836D018ACCA}" type="pres">
      <dgm:prSet presAssocID="{BD0EBC41-D5AD-4DAE-98F0-3439449F10C0}" presName="sibTrans" presStyleCnt="0"/>
      <dgm:spPr/>
    </dgm:pt>
    <dgm:pt modelId="{FA067814-304B-463F-A214-FC3CA92A8223}" type="pres">
      <dgm:prSet presAssocID="{E3FD9DB9-50C2-439D-B9C0-DB12190CD1EF}" presName="compNode" presStyleCnt="0"/>
      <dgm:spPr/>
    </dgm:pt>
    <dgm:pt modelId="{A4806335-9337-4D0E-AE73-679F5AE742D5}" type="pres">
      <dgm:prSet presAssocID="{E3FD9DB9-50C2-439D-B9C0-DB12190CD1EF}" presName="iconBgRect" presStyleLbl="bgShp" presStyleIdx="3" presStyleCnt="6"/>
      <dgm:spPr/>
    </dgm:pt>
    <dgm:pt modelId="{9640C900-27AC-4E67-AA4F-F3D1257E576A}" type="pres">
      <dgm:prSet presAssocID="{E3FD9DB9-50C2-439D-B9C0-DB12190CD1E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4D9CD2F8-8826-4812-9A7D-C1507C0DB163}" type="pres">
      <dgm:prSet presAssocID="{E3FD9DB9-50C2-439D-B9C0-DB12190CD1EF}" presName="spaceRect" presStyleCnt="0"/>
      <dgm:spPr/>
    </dgm:pt>
    <dgm:pt modelId="{900FFAF0-E2AE-4862-A171-782F922D0467}" type="pres">
      <dgm:prSet presAssocID="{E3FD9DB9-50C2-439D-B9C0-DB12190CD1EF}" presName="textRect" presStyleLbl="revTx" presStyleIdx="3" presStyleCnt="6">
        <dgm:presLayoutVars>
          <dgm:chMax val="1"/>
          <dgm:chPref val="1"/>
        </dgm:presLayoutVars>
      </dgm:prSet>
      <dgm:spPr/>
    </dgm:pt>
    <dgm:pt modelId="{7F9F7FBD-9FBD-4493-9219-BE3053E2321A}" type="pres">
      <dgm:prSet presAssocID="{1D7A6899-76DD-4EDE-A61D-97B1C062861F}" presName="sibTrans" presStyleCnt="0"/>
      <dgm:spPr/>
    </dgm:pt>
    <dgm:pt modelId="{EDC7AA80-81AF-4B1F-AFBB-D03411D12B40}" type="pres">
      <dgm:prSet presAssocID="{E878773C-B680-4847-BD58-A5823B412E4D}" presName="compNode" presStyleCnt="0"/>
      <dgm:spPr/>
    </dgm:pt>
    <dgm:pt modelId="{FF7B77A4-ED30-4B01-BABF-FD9D76DD5483}" type="pres">
      <dgm:prSet presAssocID="{E878773C-B680-4847-BD58-A5823B412E4D}" presName="iconBgRect" presStyleLbl="bgShp" presStyleIdx="4" presStyleCnt="6"/>
      <dgm:spPr/>
    </dgm:pt>
    <dgm:pt modelId="{86A14728-EC73-403D-A318-4E6EF53AD4F0}" type="pres">
      <dgm:prSet presAssocID="{E878773C-B680-4847-BD58-A5823B412E4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ar chart"/>
        </a:ext>
      </dgm:extLst>
    </dgm:pt>
    <dgm:pt modelId="{B521F159-4493-4938-BFCD-4B784CB8F083}" type="pres">
      <dgm:prSet presAssocID="{E878773C-B680-4847-BD58-A5823B412E4D}" presName="spaceRect" presStyleCnt="0"/>
      <dgm:spPr/>
    </dgm:pt>
    <dgm:pt modelId="{6B87C826-0F0E-4BB1-BCFF-CE8F5AF820EB}" type="pres">
      <dgm:prSet presAssocID="{E878773C-B680-4847-BD58-A5823B412E4D}" presName="textRect" presStyleLbl="revTx" presStyleIdx="4" presStyleCnt="6">
        <dgm:presLayoutVars>
          <dgm:chMax val="1"/>
          <dgm:chPref val="1"/>
        </dgm:presLayoutVars>
      </dgm:prSet>
      <dgm:spPr/>
    </dgm:pt>
    <dgm:pt modelId="{7EDA2569-2C42-43D9-A7EF-960CD8A72F56}" type="pres">
      <dgm:prSet presAssocID="{E144F887-3712-44A2-8929-31B559C0325A}" presName="sibTrans" presStyleCnt="0"/>
      <dgm:spPr/>
    </dgm:pt>
    <dgm:pt modelId="{DDFE3D41-7925-4A87-8974-4711B7EEA64E}" type="pres">
      <dgm:prSet presAssocID="{059F8219-B06F-4266-85E1-4216D0ADC5BD}" presName="compNode" presStyleCnt="0"/>
      <dgm:spPr/>
    </dgm:pt>
    <dgm:pt modelId="{59B6E7DF-E139-40CE-BF3D-D9545F6F0D2E}" type="pres">
      <dgm:prSet presAssocID="{059F8219-B06F-4266-85E1-4216D0ADC5BD}" presName="iconBgRect" presStyleLbl="bgShp" presStyleIdx="5" presStyleCnt="6"/>
      <dgm:spPr/>
    </dgm:pt>
    <dgm:pt modelId="{71406C92-258B-4B5B-814E-C25F5480E42D}" type="pres">
      <dgm:prSet presAssocID="{059F8219-B06F-4266-85E1-4216D0ADC5B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lp"/>
        </a:ext>
      </dgm:extLst>
    </dgm:pt>
    <dgm:pt modelId="{48D8E2B2-F037-4DAF-9D86-82F8DC9CE653}" type="pres">
      <dgm:prSet presAssocID="{059F8219-B06F-4266-85E1-4216D0ADC5BD}" presName="spaceRect" presStyleCnt="0"/>
      <dgm:spPr/>
    </dgm:pt>
    <dgm:pt modelId="{2CCA65CC-FAFE-44EB-B663-9B154038D317}" type="pres">
      <dgm:prSet presAssocID="{059F8219-B06F-4266-85E1-4216D0ADC5BD}" presName="textRect" presStyleLbl="revTx" presStyleIdx="5" presStyleCnt="6">
        <dgm:presLayoutVars>
          <dgm:chMax val="1"/>
          <dgm:chPref val="1"/>
        </dgm:presLayoutVars>
      </dgm:prSet>
      <dgm:spPr/>
    </dgm:pt>
  </dgm:ptLst>
  <dgm:cxnLst>
    <dgm:cxn modelId="{05E8E007-C57A-4AB2-BB9D-180F66147C36}" type="presOf" srcId="{059F8219-B06F-4266-85E1-4216D0ADC5BD}" destId="{2CCA65CC-FAFE-44EB-B663-9B154038D317}" srcOrd="0" destOrd="0" presId="urn:microsoft.com/office/officeart/2018/5/layout/IconCircleLabelList"/>
    <dgm:cxn modelId="{2D235450-1CCC-477D-8A79-F6F7CD77BAE8}" srcId="{5B354B59-A982-4E91-A6F6-32C8DF59619E}" destId="{E3FD9DB9-50C2-439D-B9C0-DB12190CD1EF}" srcOrd="3" destOrd="0" parTransId="{64BED32E-5D86-458F-B0AA-270470C92694}" sibTransId="{1D7A6899-76DD-4EDE-A61D-97B1C062861F}"/>
    <dgm:cxn modelId="{D113CC71-43AD-4FFA-92D6-3303AB389AF3}" type="presOf" srcId="{E3FD9DB9-50C2-439D-B9C0-DB12190CD1EF}" destId="{900FFAF0-E2AE-4862-A171-782F922D0467}" srcOrd="0" destOrd="0" presId="urn:microsoft.com/office/officeart/2018/5/layout/IconCircleLabelList"/>
    <dgm:cxn modelId="{E729329B-1827-49A2-B8E2-8FFB9D3589D4}" srcId="{5B354B59-A982-4E91-A6F6-32C8DF59619E}" destId="{E878773C-B680-4847-BD58-A5823B412E4D}" srcOrd="4" destOrd="0" parTransId="{EA9A5FBD-B160-4EF9-9F5C-850322826134}" sibTransId="{E144F887-3712-44A2-8929-31B559C0325A}"/>
    <dgm:cxn modelId="{B8F106AD-A1C4-4589-8B0C-C5D2F8CB4DE5}" type="presOf" srcId="{5B354B59-A982-4E91-A6F6-32C8DF59619E}" destId="{0380D745-31C0-47A4-B8BC-3A129F146365}" srcOrd="0" destOrd="0" presId="urn:microsoft.com/office/officeart/2018/5/layout/IconCircleLabelList"/>
    <dgm:cxn modelId="{F033CDCE-5D9D-477B-A95C-D97F72F2AA71}" srcId="{5B354B59-A982-4E91-A6F6-32C8DF59619E}" destId="{1C9CCDE7-135B-4AE9-8CFF-D94CBCE6C95A}" srcOrd="1" destOrd="0" parTransId="{C1737175-E185-459B-B18A-2BD341AE1749}" sibTransId="{E94F97A2-18B6-47C1-A2D0-965CFFAFC4AE}"/>
    <dgm:cxn modelId="{6A9710D1-A0B3-404C-9ECA-E5B2F237CEED}" srcId="{5B354B59-A982-4E91-A6F6-32C8DF59619E}" destId="{ADC7F72F-1EC7-44B7-BFD5-E95F00D44424}" srcOrd="2" destOrd="0" parTransId="{70EAD47B-A46A-4A2F-B3F9-08D0285C8197}" sibTransId="{BD0EBC41-D5AD-4DAE-98F0-3439449F10C0}"/>
    <dgm:cxn modelId="{BEBA3BD4-0DA2-4F60-96BB-FC186706205A}" type="presOf" srcId="{24F32601-26A0-4757-81F7-286C222E812F}" destId="{40D08A80-915C-4FA7-92D3-525B49D36B4A}" srcOrd="0" destOrd="0" presId="urn:microsoft.com/office/officeart/2018/5/layout/IconCircleLabelList"/>
    <dgm:cxn modelId="{AF3AB0D9-AA3A-445A-8F19-4D22A743C41C}" type="presOf" srcId="{1C9CCDE7-135B-4AE9-8CFF-D94CBCE6C95A}" destId="{BED22EBC-01C5-47CA-8C3E-97EF413BEB2D}" srcOrd="0" destOrd="0" presId="urn:microsoft.com/office/officeart/2018/5/layout/IconCircleLabelList"/>
    <dgm:cxn modelId="{90E354DA-7C6F-435B-81B6-A95D4C98EBE6}" srcId="{5B354B59-A982-4E91-A6F6-32C8DF59619E}" destId="{24F32601-26A0-4757-81F7-286C222E812F}" srcOrd="0" destOrd="0" parTransId="{503CFD79-A5B7-4797-99D4-07C7C4940664}" sibTransId="{A3A306AA-2A22-42C5-9D1A-40FF85496ECE}"/>
    <dgm:cxn modelId="{0C0578E0-8A5E-4974-93C5-FE47B027E04C}" type="presOf" srcId="{E878773C-B680-4847-BD58-A5823B412E4D}" destId="{6B87C826-0F0E-4BB1-BCFF-CE8F5AF820EB}" srcOrd="0" destOrd="0" presId="urn:microsoft.com/office/officeart/2018/5/layout/IconCircleLabelList"/>
    <dgm:cxn modelId="{0E79FAE1-96B0-4A3E-B9C9-045FFD7BFBB6}" srcId="{5B354B59-A982-4E91-A6F6-32C8DF59619E}" destId="{059F8219-B06F-4266-85E1-4216D0ADC5BD}" srcOrd="5" destOrd="0" parTransId="{62402704-DE46-4619-9A27-62647B70703C}" sibTransId="{120E98D5-500C-433A-B503-097511EE22B3}"/>
    <dgm:cxn modelId="{FD6B65F2-CFC9-4626-892C-D4A8229B1264}" type="presOf" srcId="{ADC7F72F-1EC7-44B7-BFD5-E95F00D44424}" destId="{BB993831-844A-4A9F-9EFA-2382F6BC3979}" srcOrd="0" destOrd="0" presId="urn:microsoft.com/office/officeart/2018/5/layout/IconCircleLabelList"/>
    <dgm:cxn modelId="{FF9A0F51-B1A4-4B10-B6CD-F52FB0B30BC3}" type="presParOf" srcId="{0380D745-31C0-47A4-B8BC-3A129F146365}" destId="{2400FFC9-87BE-420F-90DC-48522D743CFB}" srcOrd="0" destOrd="0" presId="urn:microsoft.com/office/officeart/2018/5/layout/IconCircleLabelList"/>
    <dgm:cxn modelId="{89B2D5A4-F8F3-4DD1-9063-552ED7AA6CEA}" type="presParOf" srcId="{2400FFC9-87BE-420F-90DC-48522D743CFB}" destId="{3B715D5F-250E-4272-8CA0-15D7D34F1669}" srcOrd="0" destOrd="0" presId="urn:microsoft.com/office/officeart/2018/5/layout/IconCircleLabelList"/>
    <dgm:cxn modelId="{B72F326B-7AE5-4224-B01A-7FD7BAC6E002}" type="presParOf" srcId="{2400FFC9-87BE-420F-90DC-48522D743CFB}" destId="{4559E7B3-FA7E-40D7-8B22-D61F26676476}" srcOrd="1" destOrd="0" presId="urn:microsoft.com/office/officeart/2018/5/layout/IconCircleLabelList"/>
    <dgm:cxn modelId="{4CAA7DA9-F5DC-46D4-91CC-36D44DF238C9}" type="presParOf" srcId="{2400FFC9-87BE-420F-90DC-48522D743CFB}" destId="{B35E2208-A65B-497E-8328-1F9AAAA57E6F}" srcOrd="2" destOrd="0" presId="urn:microsoft.com/office/officeart/2018/5/layout/IconCircleLabelList"/>
    <dgm:cxn modelId="{7084411F-41CA-4AEC-8184-780E1A6092E0}" type="presParOf" srcId="{2400FFC9-87BE-420F-90DC-48522D743CFB}" destId="{40D08A80-915C-4FA7-92D3-525B49D36B4A}" srcOrd="3" destOrd="0" presId="urn:microsoft.com/office/officeart/2018/5/layout/IconCircleLabelList"/>
    <dgm:cxn modelId="{8BFDFFEE-4D7B-45D2-B8E8-937D6EEF3AF0}" type="presParOf" srcId="{0380D745-31C0-47A4-B8BC-3A129F146365}" destId="{2DC9806E-7F6A-480B-B1EC-1D781DFC0473}" srcOrd="1" destOrd="0" presId="urn:microsoft.com/office/officeart/2018/5/layout/IconCircleLabelList"/>
    <dgm:cxn modelId="{F0069A2D-C1B4-40D3-B8B9-66284A107103}" type="presParOf" srcId="{0380D745-31C0-47A4-B8BC-3A129F146365}" destId="{034F57F9-4BB3-4ED8-9DFA-E6A365E87A64}" srcOrd="2" destOrd="0" presId="urn:microsoft.com/office/officeart/2018/5/layout/IconCircleLabelList"/>
    <dgm:cxn modelId="{A6C03F80-F920-4C6A-BF89-333E006F3CDB}" type="presParOf" srcId="{034F57F9-4BB3-4ED8-9DFA-E6A365E87A64}" destId="{C28472AC-3CA4-460E-8AA7-CEAA35DB764A}" srcOrd="0" destOrd="0" presId="urn:microsoft.com/office/officeart/2018/5/layout/IconCircleLabelList"/>
    <dgm:cxn modelId="{8ECE60CB-D009-489F-BA44-8337AEB7D0C5}" type="presParOf" srcId="{034F57F9-4BB3-4ED8-9DFA-E6A365E87A64}" destId="{F0400FBD-523C-4028-B473-B855A6FB0A3B}" srcOrd="1" destOrd="0" presId="urn:microsoft.com/office/officeart/2018/5/layout/IconCircleLabelList"/>
    <dgm:cxn modelId="{AD023FA3-2D1D-4E99-9CFA-0972E89E106A}" type="presParOf" srcId="{034F57F9-4BB3-4ED8-9DFA-E6A365E87A64}" destId="{B54E8B82-888B-4F4E-B100-44D7580BD7BB}" srcOrd="2" destOrd="0" presId="urn:microsoft.com/office/officeart/2018/5/layout/IconCircleLabelList"/>
    <dgm:cxn modelId="{92F794E5-63AE-4F5B-8FFC-934ECC3625EA}" type="presParOf" srcId="{034F57F9-4BB3-4ED8-9DFA-E6A365E87A64}" destId="{BED22EBC-01C5-47CA-8C3E-97EF413BEB2D}" srcOrd="3" destOrd="0" presId="urn:microsoft.com/office/officeart/2018/5/layout/IconCircleLabelList"/>
    <dgm:cxn modelId="{C4EA509B-B8B8-40D6-86F9-4FF2A905629D}" type="presParOf" srcId="{0380D745-31C0-47A4-B8BC-3A129F146365}" destId="{12EA281E-90A0-4429-A1ED-D58B754EC686}" srcOrd="3" destOrd="0" presId="urn:microsoft.com/office/officeart/2018/5/layout/IconCircleLabelList"/>
    <dgm:cxn modelId="{31E51DC7-314C-413B-953F-D547D2B3712D}" type="presParOf" srcId="{0380D745-31C0-47A4-B8BC-3A129F146365}" destId="{CDFA051D-94E0-4F66-B343-C319DE4FF0FA}" srcOrd="4" destOrd="0" presId="urn:microsoft.com/office/officeart/2018/5/layout/IconCircleLabelList"/>
    <dgm:cxn modelId="{3A593FA8-84A3-4A51-90B9-8A5C276ADD71}" type="presParOf" srcId="{CDFA051D-94E0-4F66-B343-C319DE4FF0FA}" destId="{14AA2559-8673-48E0-8C4F-CB998027A9AB}" srcOrd="0" destOrd="0" presId="urn:microsoft.com/office/officeart/2018/5/layout/IconCircleLabelList"/>
    <dgm:cxn modelId="{BDEDBE21-AF76-4DB2-97FF-39A96B6722CC}" type="presParOf" srcId="{CDFA051D-94E0-4F66-B343-C319DE4FF0FA}" destId="{04C39D37-D840-4EFA-80E7-E05DA5464535}" srcOrd="1" destOrd="0" presId="urn:microsoft.com/office/officeart/2018/5/layout/IconCircleLabelList"/>
    <dgm:cxn modelId="{1392E7F2-DBFD-48F6-86BA-9AE767838F2C}" type="presParOf" srcId="{CDFA051D-94E0-4F66-B343-C319DE4FF0FA}" destId="{6E82F43C-0F81-41B1-98DA-BC5BFCCAC653}" srcOrd="2" destOrd="0" presId="urn:microsoft.com/office/officeart/2018/5/layout/IconCircleLabelList"/>
    <dgm:cxn modelId="{C4B6E794-1D38-4BA9-856A-3D6BA61D88BB}" type="presParOf" srcId="{CDFA051D-94E0-4F66-B343-C319DE4FF0FA}" destId="{BB993831-844A-4A9F-9EFA-2382F6BC3979}" srcOrd="3" destOrd="0" presId="urn:microsoft.com/office/officeart/2018/5/layout/IconCircleLabelList"/>
    <dgm:cxn modelId="{34F110E6-2B6F-4A3D-AC0A-E15777AEB3A5}" type="presParOf" srcId="{0380D745-31C0-47A4-B8BC-3A129F146365}" destId="{D67BEEAF-29AA-4E09-B1C0-C836D018ACCA}" srcOrd="5" destOrd="0" presId="urn:microsoft.com/office/officeart/2018/5/layout/IconCircleLabelList"/>
    <dgm:cxn modelId="{B6C7D0D0-0BD7-462E-93CA-0971F7503DA5}" type="presParOf" srcId="{0380D745-31C0-47A4-B8BC-3A129F146365}" destId="{FA067814-304B-463F-A214-FC3CA92A8223}" srcOrd="6" destOrd="0" presId="urn:microsoft.com/office/officeart/2018/5/layout/IconCircleLabelList"/>
    <dgm:cxn modelId="{2C2289ED-682E-426C-932C-EEB4512BB864}" type="presParOf" srcId="{FA067814-304B-463F-A214-FC3CA92A8223}" destId="{A4806335-9337-4D0E-AE73-679F5AE742D5}" srcOrd="0" destOrd="0" presId="urn:microsoft.com/office/officeart/2018/5/layout/IconCircleLabelList"/>
    <dgm:cxn modelId="{00246364-AD1F-4D30-BA11-B08946F97CAE}" type="presParOf" srcId="{FA067814-304B-463F-A214-FC3CA92A8223}" destId="{9640C900-27AC-4E67-AA4F-F3D1257E576A}" srcOrd="1" destOrd="0" presId="urn:microsoft.com/office/officeart/2018/5/layout/IconCircleLabelList"/>
    <dgm:cxn modelId="{1604B6CF-67AF-401E-9F3F-193A50E3F96B}" type="presParOf" srcId="{FA067814-304B-463F-A214-FC3CA92A8223}" destId="{4D9CD2F8-8826-4812-9A7D-C1507C0DB163}" srcOrd="2" destOrd="0" presId="urn:microsoft.com/office/officeart/2018/5/layout/IconCircleLabelList"/>
    <dgm:cxn modelId="{E97CC47A-0607-4E4F-B11F-A3E21F4248F2}" type="presParOf" srcId="{FA067814-304B-463F-A214-FC3CA92A8223}" destId="{900FFAF0-E2AE-4862-A171-782F922D0467}" srcOrd="3" destOrd="0" presId="urn:microsoft.com/office/officeart/2018/5/layout/IconCircleLabelList"/>
    <dgm:cxn modelId="{7B6087C7-7DBF-41D7-94C2-36C9678CB304}" type="presParOf" srcId="{0380D745-31C0-47A4-B8BC-3A129F146365}" destId="{7F9F7FBD-9FBD-4493-9219-BE3053E2321A}" srcOrd="7" destOrd="0" presId="urn:microsoft.com/office/officeart/2018/5/layout/IconCircleLabelList"/>
    <dgm:cxn modelId="{CB9C9FC8-851A-4856-B259-1764CEA3CFE9}" type="presParOf" srcId="{0380D745-31C0-47A4-B8BC-3A129F146365}" destId="{EDC7AA80-81AF-4B1F-AFBB-D03411D12B40}" srcOrd="8" destOrd="0" presId="urn:microsoft.com/office/officeart/2018/5/layout/IconCircleLabelList"/>
    <dgm:cxn modelId="{F16064C7-9E2A-4FFE-A8DE-44D2286268EA}" type="presParOf" srcId="{EDC7AA80-81AF-4B1F-AFBB-D03411D12B40}" destId="{FF7B77A4-ED30-4B01-BABF-FD9D76DD5483}" srcOrd="0" destOrd="0" presId="urn:microsoft.com/office/officeart/2018/5/layout/IconCircleLabelList"/>
    <dgm:cxn modelId="{B0AE100E-4530-4820-AD66-25EAA81979ED}" type="presParOf" srcId="{EDC7AA80-81AF-4B1F-AFBB-D03411D12B40}" destId="{86A14728-EC73-403D-A318-4E6EF53AD4F0}" srcOrd="1" destOrd="0" presId="urn:microsoft.com/office/officeart/2018/5/layout/IconCircleLabelList"/>
    <dgm:cxn modelId="{43994E55-FEF4-4342-8F87-516C1BF0B28C}" type="presParOf" srcId="{EDC7AA80-81AF-4B1F-AFBB-D03411D12B40}" destId="{B521F159-4493-4938-BFCD-4B784CB8F083}" srcOrd="2" destOrd="0" presId="urn:microsoft.com/office/officeart/2018/5/layout/IconCircleLabelList"/>
    <dgm:cxn modelId="{7D3CA6AA-D857-4791-8C10-C84D992BA128}" type="presParOf" srcId="{EDC7AA80-81AF-4B1F-AFBB-D03411D12B40}" destId="{6B87C826-0F0E-4BB1-BCFF-CE8F5AF820EB}" srcOrd="3" destOrd="0" presId="urn:microsoft.com/office/officeart/2018/5/layout/IconCircleLabelList"/>
    <dgm:cxn modelId="{849122D2-A020-4179-8A24-EE2BD7159A18}" type="presParOf" srcId="{0380D745-31C0-47A4-B8BC-3A129F146365}" destId="{7EDA2569-2C42-43D9-A7EF-960CD8A72F56}" srcOrd="9" destOrd="0" presId="urn:microsoft.com/office/officeart/2018/5/layout/IconCircleLabelList"/>
    <dgm:cxn modelId="{204B227D-1FC7-47B0-8DCE-DACF87A4CDAD}" type="presParOf" srcId="{0380D745-31C0-47A4-B8BC-3A129F146365}" destId="{DDFE3D41-7925-4A87-8974-4711B7EEA64E}" srcOrd="10" destOrd="0" presId="urn:microsoft.com/office/officeart/2018/5/layout/IconCircleLabelList"/>
    <dgm:cxn modelId="{DE6038A0-F85B-4A5D-82C6-B70263BBA29B}" type="presParOf" srcId="{DDFE3D41-7925-4A87-8974-4711B7EEA64E}" destId="{59B6E7DF-E139-40CE-BF3D-D9545F6F0D2E}" srcOrd="0" destOrd="0" presId="urn:microsoft.com/office/officeart/2018/5/layout/IconCircleLabelList"/>
    <dgm:cxn modelId="{CF47BE58-B846-4A06-918E-26CBEAF1B9FA}" type="presParOf" srcId="{DDFE3D41-7925-4A87-8974-4711B7EEA64E}" destId="{71406C92-258B-4B5B-814E-C25F5480E42D}" srcOrd="1" destOrd="0" presId="urn:microsoft.com/office/officeart/2018/5/layout/IconCircleLabelList"/>
    <dgm:cxn modelId="{04D002A8-F5BC-4E7F-844B-E6F25F30B184}" type="presParOf" srcId="{DDFE3D41-7925-4A87-8974-4711B7EEA64E}" destId="{48D8E2B2-F037-4DAF-9D86-82F8DC9CE653}" srcOrd="2" destOrd="0" presId="urn:microsoft.com/office/officeart/2018/5/layout/IconCircleLabelList"/>
    <dgm:cxn modelId="{761C91CB-D756-4DA8-A6F0-095EB06BB02D}" type="presParOf" srcId="{DDFE3D41-7925-4A87-8974-4711B7EEA64E}" destId="{2CCA65CC-FAFE-44EB-B663-9B154038D31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15D5F-250E-4272-8CA0-15D7D34F1669}">
      <dsp:nvSpPr>
        <dsp:cNvPr id="0" name=""/>
        <dsp:cNvSpPr/>
      </dsp:nvSpPr>
      <dsp:spPr>
        <a:xfrm>
          <a:off x="338332" y="1233964"/>
          <a:ext cx="1047603" cy="104760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59E7B3-FA7E-40D7-8B22-D61F26676476}">
      <dsp:nvSpPr>
        <dsp:cNvPr id="0" name=""/>
        <dsp:cNvSpPr/>
      </dsp:nvSpPr>
      <dsp:spPr>
        <a:xfrm>
          <a:off x="561591" y="1457224"/>
          <a:ext cx="601083" cy="6010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D08A80-915C-4FA7-92D3-525B49D36B4A}">
      <dsp:nvSpPr>
        <dsp:cNvPr id="0" name=""/>
        <dsp:cNvSpPr/>
      </dsp:nvSpPr>
      <dsp:spPr>
        <a:xfrm>
          <a:off x="3442" y="2607870"/>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Relevant background information</a:t>
          </a:r>
        </a:p>
      </dsp:txBody>
      <dsp:txXfrm>
        <a:off x="3442" y="2607870"/>
        <a:ext cx="1717382" cy="686953"/>
      </dsp:txXfrm>
    </dsp:sp>
    <dsp:sp modelId="{C28472AC-3CA4-460E-8AA7-CEAA35DB764A}">
      <dsp:nvSpPr>
        <dsp:cNvPr id="0" name=""/>
        <dsp:cNvSpPr/>
      </dsp:nvSpPr>
      <dsp:spPr>
        <a:xfrm>
          <a:off x="2356257" y="1233964"/>
          <a:ext cx="1047603" cy="104760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400FBD-523C-4028-B473-B855A6FB0A3B}">
      <dsp:nvSpPr>
        <dsp:cNvPr id="0" name=""/>
        <dsp:cNvSpPr/>
      </dsp:nvSpPr>
      <dsp:spPr>
        <a:xfrm>
          <a:off x="2579516" y="1457224"/>
          <a:ext cx="601083" cy="6010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D22EBC-01C5-47CA-8C3E-97EF413BEB2D}">
      <dsp:nvSpPr>
        <dsp:cNvPr id="0" name=""/>
        <dsp:cNvSpPr/>
      </dsp:nvSpPr>
      <dsp:spPr>
        <a:xfrm>
          <a:off x="2021367" y="2607870"/>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latin typeface="Calibri Light" panose="020F0302020204030204"/>
            </a:rPr>
            <a:t>Key Judgements</a:t>
          </a:r>
          <a:endParaRPr lang="en-US" sz="1400" kern="1200"/>
        </a:p>
      </dsp:txBody>
      <dsp:txXfrm>
        <a:off x="2021367" y="2607870"/>
        <a:ext cx="1717382" cy="686953"/>
      </dsp:txXfrm>
    </dsp:sp>
    <dsp:sp modelId="{14AA2559-8673-48E0-8C4F-CB998027A9AB}">
      <dsp:nvSpPr>
        <dsp:cNvPr id="0" name=""/>
        <dsp:cNvSpPr/>
      </dsp:nvSpPr>
      <dsp:spPr>
        <a:xfrm>
          <a:off x="4374181" y="1233964"/>
          <a:ext cx="1047603" cy="104760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C39D37-D840-4EFA-80E7-E05DA5464535}">
      <dsp:nvSpPr>
        <dsp:cNvPr id="0" name=""/>
        <dsp:cNvSpPr/>
      </dsp:nvSpPr>
      <dsp:spPr>
        <a:xfrm>
          <a:off x="4597441" y="1457224"/>
          <a:ext cx="601083" cy="6010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993831-844A-4A9F-9EFA-2382F6BC3979}">
      <dsp:nvSpPr>
        <dsp:cNvPr id="0" name=""/>
        <dsp:cNvSpPr/>
      </dsp:nvSpPr>
      <dsp:spPr>
        <a:xfrm>
          <a:off x="4039292" y="2607870"/>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rtl="0">
            <a:lnSpc>
              <a:spcPct val="100000"/>
            </a:lnSpc>
            <a:spcBef>
              <a:spcPct val="0"/>
            </a:spcBef>
            <a:spcAft>
              <a:spcPct val="35000"/>
            </a:spcAft>
            <a:buNone/>
            <a:defRPr cap="all"/>
          </a:pPr>
          <a:r>
            <a:rPr lang="en-US" sz="1400" kern="1200">
              <a:latin typeface="Calibri Light" panose="020F0302020204030204"/>
            </a:rPr>
            <a:t>Driving Forces</a:t>
          </a:r>
          <a:endParaRPr lang="en-US" sz="1400" kern="1200"/>
        </a:p>
      </dsp:txBody>
      <dsp:txXfrm>
        <a:off x="4039292" y="2607870"/>
        <a:ext cx="1717382" cy="686953"/>
      </dsp:txXfrm>
    </dsp:sp>
    <dsp:sp modelId="{A4806335-9337-4D0E-AE73-679F5AE742D5}">
      <dsp:nvSpPr>
        <dsp:cNvPr id="0" name=""/>
        <dsp:cNvSpPr/>
      </dsp:nvSpPr>
      <dsp:spPr>
        <a:xfrm>
          <a:off x="6392106" y="1233964"/>
          <a:ext cx="1047603" cy="104760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40C900-27AC-4E67-AA4F-F3D1257E576A}">
      <dsp:nvSpPr>
        <dsp:cNvPr id="0" name=""/>
        <dsp:cNvSpPr/>
      </dsp:nvSpPr>
      <dsp:spPr>
        <a:xfrm>
          <a:off x="6615366" y="1457224"/>
          <a:ext cx="601083" cy="6010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0FFAF0-E2AE-4862-A171-782F922D0467}">
      <dsp:nvSpPr>
        <dsp:cNvPr id="0" name=""/>
        <dsp:cNvSpPr/>
      </dsp:nvSpPr>
      <dsp:spPr>
        <a:xfrm>
          <a:off x="6057216" y="2607870"/>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latin typeface="Calibri Light" panose="020F0302020204030204"/>
            </a:rPr>
            <a:t>Implications</a:t>
          </a:r>
          <a:endParaRPr lang="en-US" sz="1400" kern="1200"/>
        </a:p>
      </dsp:txBody>
      <dsp:txXfrm>
        <a:off x="6057216" y="2607870"/>
        <a:ext cx="1717382" cy="686953"/>
      </dsp:txXfrm>
    </dsp:sp>
    <dsp:sp modelId="{FF7B77A4-ED30-4B01-BABF-FD9D76DD5483}">
      <dsp:nvSpPr>
        <dsp:cNvPr id="0" name=""/>
        <dsp:cNvSpPr/>
      </dsp:nvSpPr>
      <dsp:spPr>
        <a:xfrm>
          <a:off x="8410031" y="1233964"/>
          <a:ext cx="1047603" cy="1047603"/>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A14728-EC73-403D-A318-4E6EF53AD4F0}">
      <dsp:nvSpPr>
        <dsp:cNvPr id="0" name=""/>
        <dsp:cNvSpPr/>
      </dsp:nvSpPr>
      <dsp:spPr>
        <a:xfrm>
          <a:off x="8633291" y="1457224"/>
          <a:ext cx="601083" cy="6010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87C826-0F0E-4BB1-BCFF-CE8F5AF820EB}">
      <dsp:nvSpPr>
        <dsp:cNvPr id="0" name=""/>
        <dsp:cNvSpPr/>
      </dsp:nvSpPr>
      <dsp:spPr>
        <a:xfrm>
          <a:off x="8075141" y="2607870"/>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rtl="0">
            <a:lnSpc>
              <a:spcPct val="100000"/>
            </a:lnSpc>
            <a:spcBef>
              <a:spcPct val="0"/>
            </a:spcBef>
            <a:spcAft>
              <a:spcPct val="35000"/>
            </a:spcAft>
            <a:buNone/>
            <a:defRPr cap="all"/>
          </a:pPr>
          <a:r>
            <a:rPr lang="en-US" sz="1400" kern="1200">
              <a:latin typeface="Calibri Light" panose="020F0302020204030204"/>
            </a:rPr>
            <a:t>Methods, Confidence, and Ethics</a:t>
          </a:r>
          <a:endParaRPr lang="en-US" sz="1400" kern="1200"/>
        </a:p>
      </dsp:txBody>
      <dsp:txXfrm>
        <a:off x="8075141" y="2607870"/>
        <a:ext cx="1717382" cy="686953"/>
      </dsp:txXfrm>
    </dsp:sp>
    <dsp:sp modelId="{59B6E7DF-E139-40CE-BF3D-D9545F6F0D2E}">
      <dsp:nvSpPr>
        <dsp:cNvPr id="0" name=""/>
        <dsp:cNvSpPr/>
      </dsp:nvSpPr>
      <dsp:spPr>
        <a:xfrm>
          <a:off x="10427956" y="1233964"/>
          <a:ext cx="1047603" cy="104760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406C92-258B-4B5B-814E-C25F5480E42D}">
      <dsp:nvSpPr>
        <dsp:cNvPr id="0" name=""/>
        <dsp:cNvSpPr/>
      </dsp:nvSpPr>
      <dsp:spPr>
        <a:xfrm>
          <a:off x="10651216" y="1457224"/>
          <a:ext cx="601083" cy="60108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CA65CC-FAFE-44EB-B663-9B154038D317}">
      <dsp:nvSpPr>
        <dsp:cNvPr id="0" name=""/>
        <dsp:cNvSpPr/>
      </dsp:nvSpPr>
      <dsp:spPr>
        <a:xfrm>
          <a:off x="10093066" y="2607870"/>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latin typeface="Calibri Light" panose="020F0302020204030204"/>
            </a:rPr>
            <a:t>Questions</a:t>
          </a:r>
          <a:endParaRPr lang="en-US" sz="1400" kern="1200"/>
        </a:p>
      </dsp:txBody>
      <dsp:txXfrm>
        <a:off x="10093066" y="2607870"/>
        <a:ext cx="1717382" cy="6869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15D5F-250E-4272-8CA0-15D7D34F1669}">
      <dsp:nvSpPr>
        <dsp:cNvPr id="0" name=""/>
        <dsp:cNvSpPr/>
      </dsp:nvSpPr>
      <dsp:spPr>
        <a:xfrm>
          <a:off x="338332" y="1233964"/>
          <a:ext cx="1047603" cy="104760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59E7B3-FA7E-40D7-8B22-D61F26676476}">
      <dsp:nvSpPr>
        <dsp:cNvPr id="0" name=""/>
        <dsp:cNvSpPr/>
      </dsp:nvSpPr>
      <dsp:spPr>
        <a:xfrm>
          <a:off x="561591" y="1457224"/>
          <a:ext cx="601083" cy="6010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D08A80-915C-4FA7-92D3-525B49D36B4A}">
      <dsp:nvSpPr>
        <dsp:cNvPr id="0" name=""/>
        <dsp:cNvSpPr/>
      </dsp:nvSpPr>
      <dsp:spPr>
        <a:xfrm>
          <a:off x="3442" y="2607870"/>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Relevant background information</a:t>
          </a:r>
        </a:p>
      </dsp:txBody>
      <dsp:txXfrm>
        <a:off x="3442" y="2607870"/>
        <a:ext cx="1717382" cy="686953"/>
      </dsp:txXfrm>
    </dsp:sp>
    <dsp:sp modelId="{C28472AC-3CA4-460E-8AA7-CEAA35DB764A}">
      <dsp:nvSpPr>
        <dsp:cNvPr id="0" name=""/>
        <dsp:cNvSpPr/>
      </dsp:nvSpPr>
      <dsp:spPr>
        <a:xfrm>
          <a:off x="2356257" y="1233964"/>
          <a:ext cx="1047603" cy="104760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400FBD-523C-4028-B473-B855A6FB0A3B}">
      <dsp:nvSpPr>
        <dsp:cNvPr id="0" name=""/>
        <dsp:cNvSpPr/>
      </dsp:nvSpPr>
      <dsp:spPr>
        <a:xfrm>
          <a:off x="2579516" y="1457224"/>
          <a:ext cx="601083" cy="6010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D22EBC-01C5-47CA-8C3E-97EF413BEB2D}">
      <dsp:nvSpPr>
        <dsp:cNvPr id="0" name=""/>
        <dsp:cNvSpPr/>
      </dsp:nvSpPr>
      <dsp:spPr>
        <a:xfrm>
          <a:off x="2021367" y="2607870"/>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endParaRPr lang="en-US" sz="1600" kern="1200"/>
        </a:p>
      </dsp:txBody>
      <dsp:txXfrm>
        <a:off x="2021367" y="2607870"/>
        <a:ext cx="1717382" cy="686953"/>
      </dsp:txXfrm>
    </dsp:sp>
    <dsp:sp modelId="{14AA2559-8673-48E0-8C4F-CB998027A9AB}">
      <dsp:nvSpPr>
        <dsp:cNvPr id="0" name=""/>
        <dsp:cNvSpPr/>
      </dsp:nvSpPr>
      <dsp:spPr>
        <a:xfrm>
          <a:off x="4374181" y="1233964"/>
          <a:ext cx="1047603" cy="104760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C39D37-D840-4EFA-80E7-E05DA5464535}">
      <dsp:nvSpPr>
        <dsp:cNvPr id="0" name=""/>
        <dsp:cNvSpPr/>
      </dsp:nvSpPr>
      <dsp:spPr>
        <a:xfrm>
          <a:off x="4597441" y="1457224"/>
          <a:ext cx="601083" cy="6010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993831-844A-4A9F-9EFA-2382F6BC3979}">
      <dsp:nvSpPr>
        <dsp:cNvPr id="0" name=""/>
        <dsp:cNvSpPr/>
      </dsp:nvSpPr>
      <dsp:spPr>
        <a:xfrm>
          <a:off x="4039292" y="2607870"/>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endParaRPr lang="en-US" sz="1600" kern="1200"/>
        </a:p>
      </dsp:txBody>
      <dsp:txXfrm>
        <a:off x="4039292" y="2607870"/>
        <a:ext cx="1717382" cy="686953"/>
      </dsp:txXfrm>
    </dsp:sp>
    <dsp:sp modelId="{A4806335-9337-4D0E-AE73-679F5AE742D5}">
      <dsp:nvSpPr>
        <dsp:cNvPr id="0" name=""/>
        <dsp:cNvSpPr/>
      </dsp:nvSpPr>
      <dsp:spPr>
        <a:xfrm>
          <a:off x="6392106" y="1233964"/>
          <a:ext cx="1047603" cy="104760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40C900-27AC-4E67-AA4F-F3D1257E576A}">
      <dsp:nvSpPr>
        <dsp:cNvPr id="0" name=""/>
        <dsp:cNvSpPr/>
      </dsp:nvSpPr>
      <dsp:spPr>
        <a:xfrm>
          <a:off x="6615366" y="1457224"/>
          <a:ext cx="601083" cy="6010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0FFAF0-E2AE-4862-A171-782F922D0467}">
      <dsp:nvSpPr>
        <dsp:cNvPr id="0" name=""/>
        <dsp:cNvSpPr/>
      </dsp:nvSpPr>
      <dsp:spPr>
        <a:xfrm>
          <a:off x="6057216" y="2607870"/>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endParaRPr lang="en-US" sz="1600" kern="1200"/>
        </a:p>
      </dsp:txBody>
      <dsp:txXfrm>
        <a:off x="6057216" y="2607870"/>
        <a:ext cx="1717382" cy="686953"/>
      </dsp:txXfrm>
    </dsp:sp>
    <dsp:sp modelId="{FF7B77A4-ED30-4B01-BABF-FD9D76DD5483}">
      <dsp:nvSpPr>
        <dsp:cNvPr id="0" name=""/>
        <dsp:cNvSpPr/>
      </dsp:nvSpPr>
      <dsp:spPr>
        <a:xfrm>
          <a:off x="8410031" y="1233964"/>
          <a:ext cx="1047603" cy="1047603"/>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A14728-EC73-403D-A318-4E6EF53AD4F0}">
      <dsp:nvSpPr>
        <dsp:cNvPr id="0" name=""/>
        <dsp:cNvSpPr/>
      </dsp:nvSpPr>
      <dsp:spPr>
        <a:xfrm>
          <a:off x="8633291" y="1457224"/>
          <a:ext cx="601083" cy="6010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87C826-0F0E-4BB1-BCFF-CE8F5AF820EB}">
      <dsp:nvSpPr>
        <dsp:cNvPr id="0" name=""/>
        <dsp:cNvSpPr/>
      </dsp:nvSpPr>
      <dsp:spPr>
        <a:xfrm>
          <a:off x="8075141" y="2607870"/>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endParaRPr lang="en-US" sz="1600" kern="1200"/>
        </a:p>
      </dsp:txBody>
      <dsp:txXfrm>
        <a:off x="8075141" y="2607870"/>
        <a:ext cx="1717382" cy="686953"/>
      </dsp:txXfrm>
    </dsp:sp>
    <dsp:sp modelId="{59B6E7DF-E139-40CE-BF3D-D9545F6F0D2E}">
      <dsp:nvSpPr>
        <dsp:cNvPr id="0" name=""/>
        <dsp:cNvSpPr/>
      </dsp:nvSpPr>
      <dsp:spPr>
        <a:xfrm>
          <a:off x="10427956" y="1233964"/>
          <a:ext cx="1047603" cy="104760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406C92-258B-4B5B-814E-C25F5480E42D}">
      <dsp:nvSpPr>
        <dsp:cNvPr id="0" name=""/>
        <dsp:cNvSpPr/>
      </dsp:nvSpPr>
      <dsp:spPr>
        <a:xfrm>
          <a:off x="10651216" y="1457224"/>
          <a:ext cx="601083" cy="60108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CA65CC-FAFE-44EB-B663-9B154038D317}">
      <dsp:nvSpPr>
        <dsp:cNvPr id="0" name=""/>
        <dsp:cNvSpPr/>
      </dsp:nvSpPr>
      <dsp:spPr>
        <a:xfrm>
          <a:off x="10093066" y="2607870"/>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endParaRPr lang="en-US" sz="1600" kern="1200"/>
        </a:p>
      </dsp:txBody>
      <dsp:txXfrm>
        <a:off x="10093066" y="2607870"/>
        <a:ext cx="1717382" cy="6869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15D5F-250E-4272-8CA0-15D7D34F1669}">
      <dsp:nvSpPr>
        <dsp:cNvPr id="0" name=""/>
        <dsp:cNvSpPr/>
      </dsp:nvSpPr>
      <dsp:spPr>
        <a:xfrm>
          <a:off x="338332" y="1233964"/>
          <a:ext cx="1047603" cy="104760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59E7B3-FA7E-40D7-8B22-D61F26676476}">
      <dsp:nvSpPr>
        <dsp:cNvPr id="0" name=""/>
        <dsp:cNvSpPr/>
      </dsp:nvSpPr>
      <dsp:spPr>
        <a:xfrm>
          <a:off x="561591" y="1457224"/>
          <a:ext cx="601083" cy="6010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D08A80-915C-4FA7-92D3-525B49D36B4A}">
      <dsp:nvSpPr>
        <dsp:cNvPr id="0" name=""/>
        <dsp:cNvSpPr/>
      </dsp:nvSpPr>
      <dsp:spPr>
        <a:xfrm>
          <a:off x="3442" y="2607870"/>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endParaRPr lang="en-US" sz="2200" kern="1200"/>
        </a:p>
      </dsp:txBody>
      <dsp:txXfrm>
        <a:off x="3442" y="2607870"/>
        <a:ext cx="1717382" cy="686953"/>
      </dsp:txXfrm>
    </dsp:sp>
    <dsp:sp modelId="{C28472AC-3CA4-460E-8AA7-CEAA35DB764A}">
      <dsp:nvSpPr>
        <dsp:cNvPr id="0" name=""/>
        <dsp:cNvSpPr/>
      </dsp:nvSpPr>
      <dsp:spPr>
        <a:xfrm>
          <a:off x="2356257" y="1233964"/>
          <a:ext cx="1047603" cy="104760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400FBD-523C-4028-B473-B855A6FB0A3B}">
      <dsp:nvSpPr>
        <dsp:cNvPr id="0" name=""/>
        <dsp:cNvSpPr/>
      </dsp:nvSpPr>
      <dsp:spPr>
        <a:xfrm>
          <a:off x="2579516" y="1457224"/>
          <a:ext cx="601083" cy="6010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D22EBC-01C5-47CA-8C3E-97EF413BEB2D}">
      <dsp:nvSpPr>
        <dsp:cNvPr id="0" name=""/>
        <dsp:cNvSpPr/>
      </dsp:nvSpPr>
      <dsp:spPr>
        <a:xfrm>
          <a:off x="2021367" y="2607870"/>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a:t>Key Judgments </a:t>
          </a:r>
        </a:p>
      </dsp:txBody>
      <dsp:txXfrm>
        <a:off x="2021367" y="2607870"/>
        <a:ext cx="1717382" cy="686953"/>
      </dsp:txXfrm>
    </dsp:sp>
    <dsp:sp modelId="{14AA2559-8673-48E0-8C4F-CB998027A9AB}">
      <dsp:nvSpPr>
        <dsp:cNvPr id="0" name=""/>
        <dsp:cNvSpPr/>
      </dsp:nvSpPr>
      <dsp:spPr>
        <a:xfrm>
          <a:off x="4374181" y="1233964"/>
          <a:ext cx="1047603" cy="104760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C39D37-D840-4EFA-80E7-E05DA5464535}">
      <dsp:nvSpPr>
        <dsp:cNvPr id="0" name=""/>
        <dsp:cNvSpPr/>
      </dsp:nvSpPr>
      <dsp:spPr>
        <a:xfrm>
          <a:off x="4597441" y="1457224"/>
          <a:ext cx="601083" cy="6010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993831-844A-4A9F-9EFA-2382F6BC3979}">
      <dsp:nvSpPr>
        <dsp:cNvPr id="0" name=""/>
        <dsp:cNvSpPr/>
      </dsp:nvSpPr>
      <dsp:spPr>
        <a:xfrm>
          <a:off x="4039292" y="2607870"/>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endParaRPr lang="en-US" sz="2200" kern="1200"/>
        </a:p>
      </dsp:txBody>
      <dsp:txXfrm>
        <a:off x="4039292" y="2607870"/>
        <a:ext cx="1717382" cy="686953"/>
      </dsp:txXfrm>
    </dsp:sp>
    <dsp:sp modelId="{A4806335-9337-4D0E-AE73-679F5AE742D5}">
      <dsp:nvSpPr>
        <dsp:cNvPr id="0" name=""/>
        <dsp:cNvSpPr/>
      </dsp:nvSpPr>
      <dsp:spPr>
        <a:xfrm>
          <a:off x="6392106" y="1233964"/>
          <a:ext cx="1047603" cy="104760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40C900-27AC-4E67-AA4F-F3D1257E576A}">
      <dsp:nvSpPr>
        <dsp:cNvPr id="0" name=""/>
        <dsp:cNvSpPr/>
      </dsp:nvSpPr>
      <dsp:spPr>
        <a:xfrm>
          <a:off x="6615366" y="1457224"/>
          <a:ext cx="601083" cy="6010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0FFAF0-E2AE-4862-A171-782F922D0467}">
      <dsp:nvSpPr>
        <dsp:cNvPr id="0" name=""/>
        <dsp:cNvSpPr/>
      </dsp:nvSpPr>
      <dsp:spPr>
        <a:xfrm>
          <a:off x="6057216" y="2607870"/>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endParaRPr lang="en-US" sz="2200" kern="1200"/>
        </a:p>
      </dsp:txBody>
      <dsp:txXfrm>
        <a:off x="6057216" y="2607870"/>
        <a:ext cx="1717382" cy="686953"/>
      </dsp:txXfrm>
    </dsp:sp>
    <dsp:sp modelId="{FF7B77A4-ED30-4B01-BABF-FD9D76DD5483}">
      <dsp:nvSpPr>
        <dsp:cNvPr id="0" name=""/>
        <dsp:cNvSpPr/>
      </dsp:nvSpPr>
      <dsp:spPr>
        <a:xfrm>
          <a:off x="8410031" y="1233964"/>
          <a:ext cx="1047603" cy="1047603"/>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A14728-EC73-403D-A318-4E6EF53AD4F0}">
      <dsp:nvSpPr>
        <dsp:cNvPr id="0" name=""/>
        <dsp:cNvSpPr/>
      </dsp:nvSpPr>
      <dsp:spPr>
        <a:xfrm>
          <a:off x="8633291" y="1457224"/>
          <a:ext cx="601083" cy="6010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87C826-0F0E-4BB1-BCFF-CE8F5AF820EB}">
      <dsp:nvSpPr>
        <dsp:cNvPr id="0" name=""/>
        <dsp:cNvSpPr/>
      </dsp:nvSpPr>
      <dsp:spPr>
        <a:xfrm>
          <a:off x="8075141" y="2607870"/>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endParaRPr lang="en-US" sz="2200" kern="1200"/>
        </a:p>
      </dsp:txBody>
      <dsp:txXfrm>
        <a:off x="8075141" y="2607870"/>
        <a:ext cx="1717382" cy="686953"/>
      </dsp:txXfrm>
    </dsp:sp>
    <dsp:sp modelId="{59B6E7DF-E139-40CE-BF3D-D9545F6F0D2E}">
      <dsp:nvSpPr>
        <dsp:cNvPr id="0" name=""/>
        <dsp:cNvSpPr/>
      </dsp:nvSpPr>
      <dsp:spPr>
        <a:xfrm>
          <a:off x="10427956" y="1233964"/>
          <a:ext cx="1047603" cy="104760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406C92-258B-4B5B-814E-C25F5480E42D}">
      <dsp:nvSpPr>
        <dsp:cNvPr id="0" name=""/>
        <dsp:cNvSpPr/>
      </dsp:nvSpPr>
      <dsp:spPr>
        <a:xfrm>
          <a:off x="10651216" y="1457224"/>
          <a:ext cx="601083" cy="60108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CA65CC-FAFE-44EB-B663-9B154038D317}">
      <dsp:nvSpPr>
        <dsp:cNvPr id="0" name=""/>
        <dsp:cNvSpPr/>
      </dsp:nvSpPr>
      <dsp:spPr>
        <a:xfrm>
          <a:off x="10093066" y="2607870"/>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endParaRPr lang="en-US" sz="2200" kern="1200"/>
        </a:p>
      </dsp:txBody>
      <dsp:txXfrm>
        <a:off x="10093066" y="2607870"/>
        <a:ext cx="1717382" cy="6869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15D5F-250E-4272-8CA0-15D7D34F1669}">
      <dsp:nvSpPr>
        <dsp:cNvPr id="0" name=""/>
        <dsp:cNvSpPr/>
      </dsp:nvSpPr>
      <dsp:spPr>
        <a:xfrm>
          <a:off x="338332" y="1233964"/>
          <a:ext cx="1047603" cy="104760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59E7B3-FA7E-40D7-8B22-D61F26676476}">
      <dsp:nvSpPr>
        <dsp:cNvPr id="0" name=""/>
        <dsp:cNvSpPr/>
      </dsp:nvSpPr>
      <dsp:spPr>
        <a:xfrm>
          <a:off x="561591" y="1457224"/>
          <a:ext cx="601083" cy="6010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D08A80-915C-4FA7-92D3-525B49D36B4A}">
      <dsp:nvSpPr>
        <dsp:cNvPr id="0" name=""/>
        <dsp:cNvSpPr/>
      </dsp:nvSpPr>
      <dsp:spPr>
        <a:xfrm>
          <a:off x="3442" y="2607870"/>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endParaRPr lang="en-US" sz="2200" kern="1200"/>
        </a:p>
      </dsp:txBody>
      <dsp:txXfrm>
        <a:off x="3442" y="2607870"/>
        <a:ext cx="1717382" cy="686953"/>
      </dsp:txXfrm>
    </dsp:sp>
    <dsp:sp modelId="{C28472AC-3CA4-460E-8AA7-CEAA35DB764A}">
      <dsp:nvSpPr>
        <dsp:cNvPr id="0" name=""/>
        <dsp:cNvSpPr/>
      </dsp:nvSpPr>
      <dsp:spPr>
        <a:xfrm>
          <a:off x="2356257" y="1233964"/>
          <a:ext cx="1047603" cy="104760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400FBD-523C-4028-B473-B855A6FB0A3B}">
      <dsp:nvSpPr>
        <dsp:cNvPr id="0" name=""/>
        <dsp:cNvSpPr/>
      </dsp:nvSpPr>
      <dsp:spPr>
        <a:xfrm>
          <a:off x="2579516" y="1457224"/>
          <a:ext cx="601083" cy="6010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D22EBC-01C5-47CA-8C3E-97EF413BEB2D}">
      <dsp:nvSpPr>
        <dsp:cNvPr id="0" name=""/>
        <dsp:cNvSpPr/>
      </dsp:nvSpPr>
      <dsp:spPr>
        <a:xfrm>
          <a:off x="2021367" y="2607870"/>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endParaRPr lang="en-US" sz="2200" kern="1200"/>
        </a:p>
      </dsp:txBody>
      <dsp:txXfrm>
        <a:off x="2021367" y="2607870"/>
        <a:ext cx="1717382" cy="686953"/>
      </dsp:txXfrm>
    </dsp:sp>
    <dsp:sp modelId="{14AA2559-8673-48E0-8C4F-CB998027A9AB}">
      <dsp:nvSpPr>
        <dsp:cNvPr id="0" name=""/>
        <dsp:cNvSpPr/>
      </dsp:nvSpPr>
      <dsp:spPr>
        <a:xfrm>
          <a:off x="4374181" y="1233964"/>
          <a:ext cx="1047603" cy="104760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C39D37-D840-4EFA-80E7-E05DA5464535}">
      <dsp:nvSpPr>
        <dsp:cNvPr id="0" name=""/>
        <dsp:cNvSpPr/>
      </dsp:nvSpPr>
      <dsp:spPr>
        <a:xfrm>
          <a:off x="4597441" y="1457224"/>
          <a:ext cx="601083" cy="6010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993831-844A-4A9F-9EFA-2382F6BC3979}">
      <dsp:nvSpPr>
        <dsp:cNvPr id="0" name=""/>
        <dsp:cNvSpPr/>
      </dsp:nvSpPr>
      <dsp:spPr>
        <a:xfrm>
          <a:off x="4039292" y="2607870"/>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kern="1200"/>
            <a:t>Driving Forces</a:t>
          </a:r>
        </a:p>
      </dsp:txBody>
      <dsp:txXfrm>
        <a:off x="4039292" y="2607870"/>
        <a:ext cx="1717382" cy="686953"/>
      </dsp:txXfrm>
    </dsp:sp>
    <dsp:sp modelId="{A4806335-9337-4D0E-AE73-679F5AE742D5}">
      <dsp:nvSpPr>
        <dsp:cNvPr id="0" name=""/>
        <dsp:cNvSpPr/>
      </dsp:nvSpPr>
      <dsp:spPr>
        <a:xfrm>
          <a:off x="6392106" y="1233964"/>
          <a:ext cx="1047603" cy="104760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40C900-27AC-4E67-AA4F-F3D1257E576A}">
      <dsp:nvSpPr>
        <dsp:cNvPr id="0" name=""/>
        <dsp:cNvSpPr/>
      </dsp:nvSpPr>
      <dsp:spPr>
        <a:xfrm>
          <a:off x="6615366" y="1457224"/>
          <a:ext cx="601083" cy="6010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0FFAF0-E2AE-4862-A171-782F922D0467}">
      <dsp:nvSpPr>
        <dsp:cNvPr id="0" name=""/>
        <dsp:cNvSpPr/>
      </dsp:nvSpPr>
      <dsp:spPr>
        <a:xfrm>
          <a:off x="6057216" y="2607870"/>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endParaRPr lang="en-US" sz="2200" kern="1200"/>
        </a:p>
      </dsp:txBody>
      <dsp:txXfrm>
        <a:off x="6057216" y="2607870"/>
        <a:ext cx="1717382" cy="686953"/>
      </dsp:txXfrm>
    </dsp:sp>
    <dsp:sp modelId="{FF7B77A4-ED30-4B01-BABF-FD9D76DD5483}">
      <dsp:nvSpPr>
        <dsp:cNvPr id="0" name=""/>
        <dsp:cNvSpPr/>
      </dsp:nvSpPr>
      <dsp:spPr>
        <a:xfrm>
          <a:off x="8410031" y="1233964"/>
          <a:ext cx="1047603" cy="1047603"/>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A14728-EC73-403D-A318-4E6EF53AD4F0}">
      <dsp:nvSpPr>
        <dsp:cNvPr id="0" name=""/>
        <dsp:cNvSpPr/>
      </dsp:nvSpPr>
      <dsp:spPr>
        <a:xfrm>
          <a:off x="8633291" y="1457224"/>
          <a:ext cx="601083" cy="6010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87C826-0F0E-4BB1-BCFF-CE8F5AF820EB}">
      <dsp:nvSpPr>
        <dsp:cNvPr id="0" name=""/>
        <dsp:cNvSpPr/>
      </dsp:nvSpPr>
      <dsp:spPr>
        <a:xfrm>
          <a:off x="8075141" y="2607870"/>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endParaRPr lang="en-US" sz="2200" kern="1200"/>
        </a:p>
      </dsp:txBody>
      <dsp:txXfrm>
        <a:off x="8075141" y="2607870"/>
        <a:ext cx="1717382" cy="686953"/>
      </dsp:txXfrm>
    </dsp:sp>
    <dsp:sp modelId="{59B6E7DF-E139-40CE-BF3D-D9545F6F0D2E}">
      <dsp:nvSpPr>
        <dsp:cNvPr id="0" name=""/>
        <dsp:cNvSpPr/>
      </dsp:nvSpPr>
      <dsp:spPr>
        <a:xfrm>
          <a:off x="10427956" y="1233964"/>
          <a:ext cx="1047603" cy="104760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406C92-258B-4B5B-814E-C25F5480E42D}">
      <dsp:nvSpPr>
        <dsp:cNvPr id="0" name=""/>
        <dsp:cNvSpPr/>
      </dsp:nvSpPr>
      <dsp:spPr>
        <a:xfrm>
          <a:off x="10651216" y="1457224"/>
          <a:ext cx="601083" cy="60108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CA65CC-FAFE-44EB-B663-9B154038D317}">
      <dsp:nvSpPr>
        <dsp:cNvPr id="0" name=""/>
        <dsp:cNvSpPr/>
      </dsp:nvSpPr>
      <dsp:spPr>
        <a:xfrm>
          <a:off x="10093066" y="2607870"/>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endParaRPr lang="en-US" sz="2200" kern="1200"/>
        </a:p>
      </dsp:txBody>
      <dsp:txXfrm>
        <a:off x="10093066" y="2607870"/>
        <a:ext cx="1717382" cy="6869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8D84F-6141-4E4E-B8CE-A08F79220CA9}">
      <dsp:nvSpPr>
        <dsp:cNvPr id="0" name=""/>
        <dsp:cNvSpPr/>
      </dsp:nvSpPr>
      <dsp:spPr>
        <a:xfrm>
          <a:off x="4116" y="71293"/>
          <a:ext cx="2475411" cy="86871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t>Why?</a:t>
          </a:r>
        </a:p>
      </dsp:txBody>
      <dsp:txXfrm>
        <a:off x="4116" y="71293"/>
        <a:ext cx="2475411" cy="868710"/>
      </dsp:txXfrm>
    </dsp:sp>
    <dsp:sp modelId="{0A32B6A9-C253-4F4F-BF35-AD5726B97D69}">
      <dsp:nvSpPr>
        <dsp:cNvPr id="0" name=""/>
        <dsp:cNvSpPr/>
      </dsp:nvSpPr>
      <dsp:spPr>
        <a:xfrm>
          <a:off x="4116" y="940003"/>
          <a:ext cx="2475411" cy="3162240"/>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Revenue</a:t>
          </a:r>
        </a:p>
      </dsp:txBody>
      <dsp:txXfrm>
        <a:off x="4116" y="940003"/>
        <a:ext cx="2475411" cy="3162240"/>
      </dsp:txXfrm>
    </dsp:sp>
    <dsp:sp modelId="{3A2CC2FA-117E-4373-925C-04949DDDD47F}">
      <dsp:nvSpPr>
        <dsp:cNvPr id="0" name=""/>
        <dsp:cNvSpPr/>
      </dsp:nvSpPr>
      <dsp:spPr>
        <a:xfrm>
          <a:off x="2826085" y="71293"/>
          <a:ext cx="2475411" cy="868710"/>
        </a:xfrm>
        <a:prstGeom prst="rect">
          <a:avLst/>
        </a:prstGeom>
        <a:solidFill>
          <a:schemeClr val="accent2">
            <a:hueOff val="13013"/>
            <a:satOff val="-8959"/>
            <a:lumOff val="-2288"/>
            <a:alphaOff val="0"/>
          </a:schemeClr>
        </a:solidFill>
        <a:ln w="15875" cap="flat" cmpd="sng" algn="ctr">
          <a:solidFill>
            <a:schemeClr val="accent2">
              <a:hueOff val="13013"/>
              <a:satOff val="-8959"/>
              <a:lumOff val="-22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t>Is there anything being done?</a:t>
          </a:r>
        </a:p>
      </dsp:txBody>
      <dsp:txXfrm>
        <a:off x="2826085" y="71293"/>
        <a:ext cx="2475411" cy="868710"/>
      </dsp:txXfrm>
    </dsp:sp>
    <dsp:sp modelId="{32016BD8-4120-431C-A05A-9A75CC440D58}">
      <dsp:nvSpPr>
        <dsp:cNvPr id="0" name=""/>
        <dsp:cNvSpPr/>
      </dsp:nvSpPr>
      <dsp:spPr>
        <a:xfrm>
          <a:off x="2826085" y="940003"/>
          <a:ext cx="2475411" cy="3162240"/>
        </a:xfrm>
        <a:prstGeom prst="rect">
          <a:avLst/>
        </a:prstGeom>
        <a:solidFill>
          <a:schemeClr val="accent2">
            <a:tint val="40000"/>
            <a:alpha val="90000"/>
            <a:hueOff val="82399"/>
            <a:satOff val="-7939"/>
            <a:lumOff val="-837"/>
            <a:alphaOff val="0"/>
          </a:schemeClr>
        </a:solidFill>
        <a:ln w="15875" cap="flat" cmpd="sng" algn="ctr">
          <a:solidFill>
            <a:schemeClr val="accent2">
              <a:tint val="40000"/>
              <a:alpha val="90000"/>
              <a:hueOff val="82399"/>
              <a:satOff val="-7939"/>
              <a:lumOff val="-8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Policies made</a:t>
          </a:r>
        </a:p>
        <a:p>
          <a:pPr marL="457200" lvl="2" indent="-228600" algn="l" defTabSz="1066800">
            <a:lnSpc>
              <a:spcPct val="90000"/>
            </a:lnSpc>
            <a:spcBef>
              <a:spcPct val="0"/>
            </a:spcBef>
            <a:spcAft>
              <a:spcPct val="15000"/>
            </a:spcAft>
            <a:buChar char="•"/>
          </a:pPr>
          <a:r>
            <a:rPr lang="en-US" sz="2400" kern="1200"/>
            <a:t>Human Trafficking Report 2021</a:t>
          </a:r>
        </a:p>
        <a:p>
          <a:pPr marL="457200" lvl="2" indent="-228600" algn="l" defTabSz="1066800">
            <a:lnSpc>
              <a:spcPct val="90000"/>
            </a:lnSpc>
            <a:spcBef>
              <a:spcPct val="0"/>
            </a:spcBef>
            <a:spcAft>
              <a:spcPct val="15000"/>
            </a:spcAft>
            <a:buChar char="•"/>
          </a:pPr>
          <a:r>
            <a:rPr lang="en-US" sz="2400" kern="1200"/>
            <a:t>Trafficking Victims Protection Act (TVPA)</a:t>
          </a:r>
        </a:p>
      </dsp:txBody>
      <dsp:txXfrm>
        <a:off x="2826085" y="940003"/>
        <a:ext cx="2475411" cy="3162240"/>
      </dsp:txXfrm>
    </dsp:sp>
    <dsp:sp modelId="{A4E72380-D9CD-49DF-8C72-5430969FFC73}">
      <dsp:nvSpPr>
        <dsp:cNvPr id="0" name=""/>
        <dsp:cNvSpPr/>
      </dsp:nvSpPr>
      <dsp:spPr>
        <a:xfrm>
          <a:off x="5648054" y="71293"/>
          <a:ext cx="2475411" cy="868710"/>
        </a:xfrm>
        <a:prstGeom prst="rect">
          <a:avLst/>
        </a:prstGeom>
        <a:solidFill>
          <a:schemeClr val="accent2">
            <a:hueOff val="26025"/>
            <a:satOff val="-17917"/>
            <a:lumOff val="-4575"/>
            <a:alphaOff val="0"/>
          </a:schemeClr>
        </a:solidFill>
        <a:ln w="15875" cap="flat" cmpd="sng" algn="ctr">
          <a:solidFill>
            <a:schemeClr val="accent2">
              <a:hueOff val="26025"/>
              <a:satOff val="-17917"/>
              <a:lumOff val="-457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t>Is it working?</a:t>
          </a:r>
        </a:p>
      </dsp:txBody>
      <dsp:txXfrm>
        <a:off x="5648054" y="71293"/>
        <a:ext cx="2475411" cy="868710"/>
      </dsp:txXfrm>
    </dsp:sp>
    <dsp:sp modelId="{243274E6-EDDB-4187-849F-F4C30874450E}">
      <dsp:nvSpPr>
        <dsp:cNvPr id="0" name=""/>
        <dsp:cNvSpPr/>
      </dsp:nvSpPr>
      <dsp:spPr>
        <a:xfrm>
          <a:off x="5648054" y="940003"/>
          <a:ext cx="2475411" cy="3162240"/>
        </a:xfrm>
        <a:prstGeom prst="rect">
          <a:avLst/>
        </a:prstGeom>
        <a:solidFill>
          <a:schemeClr val="accent2">
            <a:tint val="40000"/>
            <a:alpha val="90000"/>
            <a:hueOff val="164799"/>
            <a:satOff val="-15877"/>
            <a:lumOff val="-1674"/>
            <a:alphaOff val="0"/>
          </a:schemeClr>
        </a:solidFill>
        <a:ln w="15875" cap="flat" cmpd="sng" algn="ctr">
          <a:solidFill>
            <a:schemeClr val="accent2">
              <a:tint val="40000"/>
              <a:alpha val="90000"/>
              <a:hueOff val="164799"/>
              <a:satOff val="-15877"/>
              <a:lumOff val="-16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Unable to enforce policies</a:t>
          </a:r>
        </a:p>
        <a:p>
          <a:pPr marL="457200" lvl="2" indent="-228600" algn="l" defTabSz="1066800">
            <a:lnSpc>
              <a:spcPct val="90000"/>
            </a:lnSpc>
            <a:spcBef>
              <a:spcPct val="0"/>
            </a:spcBef>
            <a:spcAft>
              <a:spcPct val="15000"/>
            </a:spcAft>
            <a:buChar char="•"/>
          </a:pPr>
          <a:r>
            <a:rPr lang="en-US" sz="2400" kern="1200"/>
            <a:t>Lack of gov't support</a:t>
          </a:r>
        </a:p>
        <a:p>
          <a:pPr marL="457200" lvl="2" indent="-228600" algn="l" defTabSz="1066800">
            <a:lnSpc>
              <a:spcPct val="90000"/>
            </a:lnSpc>
            <a:spcBef>
              <a:spcPct val="0"/>
            </a:spcBef>
            <a:spcAft>
              <a:spcPct val="15000"/>
            </a:spcAft>
            <a:buChar char="•"/>
          </a:pPr>
          <a:r>
            <a:rPr lang="en-US" sz="2400" kern="1200"/>
            <a:t>Weak infrastructure</a:t>
          </a:r>
        </a:p>
      </dsp:txBody>
      <dsp:txXfrm>
        <a:off x="5648054" y="940003"/>
        <a:ext cx="2475411" cy="3162240"/>
      </dsp:txXfrm>
    </dsp:sp>
    <dsp:sp modelId="{08F30B70-7CFE-4F63-8E89-8AF2DE74F992}">
      <dsp:nvSpPr>
        <dsp:cNvPr id="0" name=""/>
        <dsp:cNvSpPr/>
      </dsp:nvSpPr>
      <dsp:spPr>
        <a:xfrm>
          <a:off x="8470023" y="71293"/>
          <a:ext cx="2475411" cy="868710"/>
        </a:xfrm>
        <a:prstGeom prst="rect">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t>Common targets</a:t>
          </a:r>
        </a:p>
      </dsp:txBody>
      <dsp:txXfrm>
        <a:off x="8470023" y="71293"/>
        <a:ext cx="2475411" cy="868710"/>
      </dsp:txXfrm>
    </dsp:sp>
    <dsp:sp modelId="{23FF8C43-6D81-4D0D-85AC-13822CD1AE47}">
      <dsp:nvSpPr>
        <dsp:cNvPr id="0" name=""/>
        <dsp:cNvSpPr/>
      </dsp:nvSpPr>
      <dsp:spPr>
        <a:xfrm>
          <a:off x="8470023" y="940003"/>
          <a:ext cx="2475411" cy="3162240"/>
        </a:xfrm>
        <a:prstGeom prst="rect">
          <a:avLst/>
        </a:prstGeom>
        <a:solidFill>
          <a:schemeClr val="accent2">
            <a:tint val="40000"/>
            <a:alpha val="90000"/>
            <a:hueOff val="247198"/>
            <a:satOff val="-23816"/>
            <a:lumOff val="-2511"/>
            <a:alphaOff val="0"/>
          </a:schemeClr>
        </a:solidFill>
        <a:ln w="15875" cap="flat" cmpd="sng" algn="ctr">
          <a:solidFill>
            <a:schemeClr val="accent2">
              <a:tint val="40000"/>
              <a:alpha val="90000"/>
              <a:hueOff val="247198"/>
              <a:satOff val="-23816"/>
              <a:lumOff val="-25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Vulnerable populations</a:t>
          </a:r>
        </a:p>
      </dsp:txBody>
      <dsp:txXfrm>
        <a:off x="8470023" y="940003"/>
        <a:ext cx="2475411" cy="31622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15D5F-250E-4272-8CA0-15D7D34F1669}">
      <dsp:nvSpPr>
        <dsp:cNvPr id="0" name=""/>
        <dsp:cNvSpPr/>
      </dsp:nvSpPr>
      <dsp:spPr>
        <a:xfrm>
          <a:off x="338332" y="1233964"/>
          <a:ext cx="1047603" cy="104760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59E7B3-FA7E-40D7-8B22-D61F26676476}">
      <dsp:nvSpPr>
        <dsp:cNvPr id="0" name=""/>
        <dsp:cNvSpPr/>
      </dsp:nvSpPr>
      <dsp:spPr>
        <a:xfrm>
          <a:off x="561591" y="1457224"/>
          <a:ext cx="601083" cy="6010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D08A80-915C-4FA7-92D3-525B49D36B4A}">
      <dsp:nvSpPr>
        <dsp:cNvPr id="0" name=""/>
        <dsp:cNvSpPr/>
      </dsp:nvSpPr>
      <dsp:spPr>
        <a:xfrm>
          <a:off x="3442" y="2607870"/>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endParaRPr lang="en-US" sz="2300" kern="1200"/>
        </a:p>
      </dsp:txBody>
      <dsp:txXfrm>
        <a:off x="3442" y="2607870"/>
        <a:ext cx="1717382" cy="686953"/>
      </dsp:txXfrm>
    </dsp:sp>
    <dsp:sp modelId="{C28472AC-3CA4-460E-8AA7-CEAA35DB764A}">
      <dsp:nvSpPr>
        <dsp:cNvPr id="0" name=""/>
        <dsp:cNvSpPr/>
      </dsp:nvSpPr>
      <dsp:spPr>
        <a:xfrm>
          <a:off x="2356257" y="1233964"/>
          <a:ext cx="1047603" cy="104760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400FBD-523C-4028-B473-B855A6FB0A3B}">
      <dsp:nvSpPr>
        <dsp:cNvPr id="0" name=""/>
        <dsp:cNvSpPr/>
      </dsp:nvSpPr>
      <dsp:spPr>
        <a:xfrm>
          <a:off x="2579516" y="1457224"/>
          <a:ext cx="601083" cy="6010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D22EBC-01C5-47CA-8C3E-97EF413BEB2D}">
      <dsp:nvSpPr>
        <dsp:cNvPr id="0" name=""/>
        <dsp:cNvSpPr/>
      </dsp:nvSpPr>
      <dsp:spPr>
        <a:xfrm>
          <a:off x="2021367" y="2607870"/>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endParaRPr lang="en-US" sz="2300" kern="1200"/>
        </a:p>
      </dsp:txBody>
      <dsp:txXfrm>
        <a:off x="2021367" y="2607870"/>
        <a:ext cx="1717382" cy="686953"/>
      </dsp:txXfrm>
    </dsp:sp>
    <dsp:sp modelId="{14AA2559-8673-48E0-8C4F-CB998027A9AB}">
      <dsp:nvSpPr>
        <dsp:cNvPr id="0" name=""/>
        <dsp:cNvSpPr/>
      </dsp:nvSpPr>
      <dsp:spPr>
        <a:xfrm>
          <a:off x="4374181" y="1233964"/>
          <a:ext cx="1047603" cy="104760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C39D37-D840-4EFA-80E7-E05DA5464535}">
      <dsp:nvSpPr>
        <dsp:cNvPr id="0" name=""/>
        <dsp:cNvSpPr/>
      </dsp:nvSpPr>
      <dsp:spPr>
        <a:xfrm>
          <a:off x="4597441" y="1457224"/>
          <a:ext cx="601083" cy="6010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993831-844A-4A9F-9EFA-2382F6BC3979}">
      <dsp:nvSpPr>
        <dsp:cNvPr id="0" name=""/>
        <dsp:cNvSpPr/>
      </dsp:nvSpPr>
      <dsp:spPr>
        <a:xfrm>
          <a:off x="4039292" y="2607870"/>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endParaRPr lang="en-US" sz="2300" kern="1200"/>
        </a:p>
      </dsp:txBody>
      <dsp:txXfrm>
        <a:off x="4039292" y="2607870"/>
        <a:ext cx="1717382" cy="686953"/>
      </dsp:txXfrm>
    </dsp:sp>
    <dsp:sp modelId="{A4806335-9337-4D0E-AE73-679F5AE742D5}">
      <dsp:nvSpPr>
        <dsp:cNvPr id="0" name=""/>
        <dsp:cNvSpPr/>
      </dsp:nvSpPr>
      <dsp:spPr>
        <a:xfrm>
          <a:off x="6392106" y="1233964"/>
          <a:ext cx="1047603" cy="104760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40C900-27AC-4E67-AA4F-F3D1257E576A}">
      <dsp:nvSpPr>
        <dsp:cNvPr id="0" name=""/>
        <dsp:cNvSpPr/>
      </dsp:nvSpPr>
      <dsp:spPr>
        <a:xfrm>
          <a:off x="6615366" y="1457224"/>
          <a:ext cx="601083" cy="6010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0FFAF0-E2AE-4862-A171-782F922D0467}">
      <dsp:nvSpPr>
        <dsp:cNvPr id="0" name=""/>
        <dsp:cNvSpPr/>
      </dsp:nvSpPr>
      <dsp:spPr>
        <a:xfrm>
          <a:off x="6057216" y="2607870"/>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Implications</a:t>
          </a:r>
        </a:p>
      </dsp:txBody>
      <dsp:txXfrm>
        <a:off x="6057216" y="2607870"/>
        <a:ext cx="1717382" cy="686953"/>
      </dsp:txXfrm>
    </dsp:sp>
    <dsp:sp modelId="{FF7B77A4-ED30-4B01-BABF-FD9D76DD5483}">
      <dsp:nvSpPr>
        <dsp:cNvPr id="0" name=""/>
        <dsp:cNvSpPr/>
      </dsp:nvSpPr>
      <dsp:spPr>
        <a:xfrm>
          <a:off x="8410031" y="1233964"/>
          <a:ext cx="1047603" cy="1047603"/>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A14728-EC73-403D-A318-4E6EF53AD4F0}">
      <dsp:nvSpPr>
        <dsp:cNvPr id="0" name=""/>
        <dsp:cNvSpPr/>
      </dsp:nvSpPr>
      <dsp:spPr>
        <a:xfrm>
          <a:off x="8633291" y="1457224"/>
          <a:ext cx="601083" cy="6010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87C826-0F0E-4BB1-BCFF-CE8F5AF820EB}">
      <dsp:nvSpPr>
        <dsp:cNvPr id="0" name=""/>
        <dsp:cNvSpPr/>
      </dsp:nvSpPr>
      <dsp:spPr>
        <a:xfrm>
          <a:off x="8075141" y="2607870"/>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endParaRPr lang="en-US" sz="2300" kern="1200"/>
        </a:p>
      </dsp:txBody>
      <dsp:txXfrm>
        <a:off x="8075141" y="2607870"/>
        <a:ext cx="1717382" cy="686953"/>
      </dsp:txXfrm>
    </dsp:sp>
    <dsp:sp modelId="{59B6E7DF-E139-40CE-BF3D-D9545F6F0D2E}">
      <dsp:nvSpPr>
        <dsp:cNvPr id="0" name=""/>
        <dsp:cNvSpPr/>
      </dsp:nvSpPr>
      <dsp:spPr>
        <a:xfrm>
          <a:off x="10427956" y="1233964"/>
          <a:ext cx="1047603" cy="104760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406C92-258B-4B5B-814E-C25F5480E42D}">
      <dsp:nvSpPr>
        <dsp:cNvPr id="0" name=""/>
        <dsp:cNvSpPr/>
      </dsp:nvSpPr>
      <dsp:spPr>
        <a:xfrm>
          <a:off x="10651216" y="1457224"/>
          <a:ext cx="601083" cy="60108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CA65CC-FAFE-44EB-B663-9B154038D317}">
      <dsp:nvSpPr>
        <dsp:cNvPr id="0" name=""/>
        <dsp:cNvSpPr/>
      </dsp:nvSpPr>
      <dsp:spPr>
        <a:xfrm>
          <a:off x="10093066" y="2607870"/>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endParaRPr lang="en-US" sz="2300" kern="1200"/>
        </a:p>
      </dsp:txBody>
      <dsp:txXfrm>
        <a:off x="10093066" y="2607870"/>
        <a:ext cx="1717382" cy="6869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15D5F-250E-4272-8CA0-15D7D34F1669}">
      <dsp:nvSpPr>
        <dsp:cNvPr id="0" name=""/>
        <dsp:cNvSpPr/>
      </dsp:nvSpPr>
      <dsp:spPr>
        <a:xfrm>
          <a:off x="338332" y="1233964"/>
          <a:ext cx="1047603" cy="104760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59E7B3-FA7E-40D7-8B22-D61F26676476}">
      <dsp:nvSpPr>
        <dsp:cNvPr id="0" name=""/>
        <dsp:cNvSpPr/>
      </dsp:nvSpPr>
      <dsp:spPr>
        <a:xfrm>
          <a:off x="561591" y="1457224"/>
          <a:ext cx="601083" cy="6010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D08A80-915C-4FA7-92D3-525B49D36B4A}">
      <dsp:nvSpPr>
        <dsp:cNvPr id="0" name=""/>
        <dsp:cNvSpPr/>
      </dsp:nvSpPr>
      <dsp:spPr>
        <a:xfrm>
          <a:off x="3442" y="2607870"/>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endParaRPr lang="en-US" sz="1400" kern="1200"/>
        </a:p>
      </dsp:txBody>
      <dsp:txXfrm>
        <a:off x="3442" y="2607870"/>
        <a:ext cx="1717382" cy="686953"/>
      </dsp:txXfrm>
    </dsp:sp>
    <dsp:sp modelId="{C28472AC-3CA4-460E-8AA7-CEAA35DB764A}">
      <dsp:nvSpPr>
        <dsp:cNvPr id="0" name=""/>
        <dsp:cNvSpPr/>
      </dsp:nvSpPr>
      <dsp:spPr>
        <a:xfrm>
          <a:off x="2356257" y="1233964"/>
          <a:ext cx="1047603" cy="104760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400FBD-523C-4028-B473-B855A6FB0A3B}">
      <dsp:nvSpPr>
        <dsp:cNvPr id="0" name=""/>
        <dsp:cNvSpPr/>
      </dsp:nvSpPr>
      <dsp:spPr>
        <a:xfrm>
          <a:off x="2579516" y="1457224"/>
          <a:ext cx="601083" cy="6010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D22EBC-01C5-47CA-8C3E-97EF413BEB2D}">
      <dsp:nvSpPr>
        <dsp:cNvPr id="0" name=""/>
        <dsp:cNvSpPr/>
      </dsp:nvSpPr>
      <dsp:spPr>
        <a:xfrm>
          <a:off x="2021367" y="2607870"/>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endParaRPr lang="en-US" sz="1400" kern="1200"/>
        </a:p>
      </dsp:txBody>
      <dsp:txXfrm>
        <a:off x="2021367" y="2607870"/>
        <a:ext cx="1717382" cy="686953"/>
      </dsp:txXfrm>
    </dsp:sp>
    <dsp:sp modelId="{14AA2559-8673-48E0-8C4F-CB998027A9AB}">
      <dsp:nvSpPr>
        <dsp:cNvPr id="0" name=""/>
        <dsp:cNvSpPr/>
      </dsp:nvSpPr>
      <dsp:spPr>
        <a:xfrm>
          <a:off x="4374181" y="1233964"/>
          <a:ext cx="1047603" cy="104760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C39D37-D840-4EFA-80E7-E05DA5464535}">
      <dsp:nvSpPr>
        <dsp:cNvPr id="0" name=""/>
        <dsp:cNvSpPr/>
      </dsp:nvSpPr>
      <dsp:spPr>
        <a:xfrm>
          <a:off x="4597441" y="1457224"/>
          <a:ext cx="601083" cy="6010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993831-844A-4A9F-9EFA-2382F6BC3979}">
      <dsp:nvSpPr>
        <dsp:cNvPr id="0" name=""/>
        <dsp:cNvSpPr/>
      </dsp:nvSpPr>
      <dsp:spPr>
        <a:xfrm>
          <a:off x="4039292" y="2607870"/>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endParaRPr lang="en-US" sz="1400" kern="1200"/>
        </a:p>
      </dsp:txBody>
      <dsp:txXfrm>
        <a:off x="4039292" y="2607870"/>
        <a:ext cx="1717382" cy="686953"/>
      </dsp:txXfrm>
    </dsp:sp>
    <dsp:sp modelId="{A4806335-9337-4D0E-AE73-679F5AE742D5}">
      <dsp:nvSpPr>
        <dsp:cNvPr id="0" name=""/>
        <dsp:cNvSpPr/>
      </dsp:nvSpPr>
      <dsp:spPr>
        <a:xfrm>
          <a:off x="6392106" y="1233964"/>
          <a:ext cx="1047603" cy="104760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40C900-27AC-4E67-AA4F-F3D1257E576A}">
      <dsp:nvSpPr>
        <dsp:cNvPr id="0" name=""/>
        <dsp:cNvSpPr/>
      </dsp:nvSpPr>
      <dsp:spPr>
        <a:xfrm>
          <a:off x="6615366" y="1457224"/>
          <a:ext cx="601083" cy="6010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0FFAF0-E2AE-4862-A171-782F922D0467}">
      <dsp:nvSpPr>
        <dsp:cNvPr id="0" name=""/>
        <dsp:cNvSpPr/>
      </dsp:nvSpPr>
      <dsp:spPr>
        <a:xfrm>
          <a:off x="6057216" y="2607870"/>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endParaRPr lang="en-US" sz="1400" kern="1200"/>
        </a:p>
      </dsp:txBody>
      <dsp:txXfrm>
        <a:off x="6057216" y="2607870"/>
        <a:ext cx="1717382" cy="686953"/>
      </dsp:txXfrm>
    </dsp:sp>
    <dsp:sp modelId="{FF7B77A4-ED30-4B01-BABF-FD9D76DD5483}">
      <dsp:nvSpPr>
        <dsp:cNvPr id="0" name=""/>
        <dsp:cNvSpPr/>
      </dsp:nvSpPr>
      <dsp:spPr>
        <a:xfrm>
          <a:off x="8410031" y="1233964"/>
          <a:ext cx="1047603" cy="1047603"/>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A14728-EC73-403D-A318-4E6EF53AD4F0}">
      <dsp:nvSpPr>
        <dsp:cNvPr id="0" name=""/>
        <dsp:cNvSpPr/>
      </dsp:nvSpPr>
      <dsp:spPr>
        <a:xfrm>
          <a:off x="8633291" y="1457224"/>
          <a:ext cx="601083" cy="6010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87C826-0F0E-4BB1-BCFF-CE8F5AF820EB}">
      <dsp:nvSpPr>
        <dsp:cNvPr id="0" name=""/>
        <dsp:cNvSpPr/>
      </dsp:nvSpPr>
      <dsp:spPr>
        <a:xfrm>
          <a:off x="8075141" y="2607870"/>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latin typeface="Calibri Light" panose="020F0302020204030204"/>
            </a:rPr>
            <a:t>Methods, Confidence, and Ethics</a:t>
          </a:r>
          <a:endParaRPr lang="en-US" sz="1400" kern="1200"/>
        </a:p>
      </dsp:txBody>
      <dsp:txXfrm>
        <a:off x="8075141" y="2607870"/>
        <a:ext cx="1717382" cy="686953"/>
      </dsp:txXfrm>
    </dsp:sp>
    <dsp:sp modelId="{59B6E7DF-E139-40CE-BF3D-D9545F6F0D2E}">
      <dsp:nvSpPr>
        <dsp:cNvPr id="0" name=""/>
        <dsp:cNvSpPr/>
      </dsp:nvSpPr>
      <dsp:spPr>
        <a:xfrm>
          <a:off x="10427956" y="1233964"/>
          <a:ext cx="1047603" cy="104760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406C92-258B-4B5B-814E-C25F5480E42D}">
      <dsp:nvSpPr>
        <dsp:cNvPr id="0" name=""/>
        <dsp:cNvSpPr/>
      </dsp:nvSpPr>
      <dsp:spPr>
        <a:xfrm>
          <a:off x="10651216" y="1457224"/>
          <a:ext cx="601083" cy="60108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CA65CC-FAFE-44EB-B663-9B154038D317}">
      <dsp:nvSpPr>
        <dsp:cNvPr id="0" name=""/>
        <dsp:cNvSpPr/>
      </dsp:nvSpPr>
      <dsp:spPr>
        <a:xfrm>
          <a:off x="10093066" y="2607870"/>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endParaRPr lang="en-US" sz="1400" kern="1200"/>
        </a:p>
      </dsp:txBody>
      <dsp:txXfrm>
        <a:off x="10093066" y="2607870"/>
        <a:ext cx="1717382" cy="6869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15D5F-250E-4272-8CA0-15D7D34F1669}">
      <dsp:nvSpPr>
        <dsp:cNvPr id="0" name=""/>
        <dsp:cNvSpPr/>
      </dsp:nvSpPr>
      <dsp:spPr>
        <a:xfrm>
          <a:off x="338332" y="1233964"/>
          <a:ext cx="1047603" cy="104760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59E7B3-FA7E-40D7-8B22-D61F26676476}">
      <dsp:nvSpPr>
        <dsp:cNvPr id="0" name=""/>
        <dsp:cNvSpPr/>
      </dsp:nvSpPr>
      <dsp:spPr>
        <a:xfrm>
          <a:off x="561591" y="1457224"/>
          <a:ext cx="601083" cy="6010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D08A80-915C-4FA7-92D3-525B49D36B4A}">
      <dsp:nvSpPr>
        <dsp:cNvPr id="0" name=""/>
        <dsp:cNvSpPr/>
      </dsp:nvSpPr>
      <dsp:spPr>
        <a:xfrm>
          <a:off x="3442" y="2607870"/>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endParaRPr lang="en-US" sz="2400" kern="1200"/>
        </a:p>
      </dsp:txBody>
      <dsp:txXfrm>
        <a:off x="3442" y="2607870"/>
        <a:ext cx="1717382" cy="686953"/>
      </dsp:txXfrm>
    </dsp:sp>
    <dsp:sp modelId="{C28472AC-3CA4-460E-8AA7-CEAA35DB764A}">
      <dsp:nvSpPr>
        <dsp:cNvPr id="0" name=""/>
        <dsp:cNvSpPr/>
      </dsp:nvSpPr>
      <dsp:spPr>
        <a:xfrm>
          <a:off x="2356257" y="1233964"/>
          <a:ext cx="1047603" cy="104760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400FBD-523C-4028-B473-B855A6FB0A3B}">
      <dsp:nvSpPr>
        <dsp:cNvPr id="0" name=""/>
        <dsp:cNvSpPr/>
      </dsp:nvSpPr>
      <dsp:spPr>
        <a:xfrm>
          <a:off x="2579516" y="1457224"/>
          <a:ext cx="601083" cy="6010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D22EBC-01C5-47CA-8C3E-97EF413BEB2D}">
      <dsp:nvSpPr>
        <dsp:cNvPr id="0" name=""/>
        <dsp:cNvSpPr/>
      </dsp:nvSpPr>
      <dsp:spPr>
        <a:xfrm>
          <a:off x="2021367" y="2607870"/>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endParaRPr lang="en-US" sz="2400" kern="1200"/>
        </a:p>
      </dsp:txBody>
      <dsp:txXfrm>
        <a:off x="2021367" y="2607870"/>
        <a:ext cx="1717382" cy="686953"/>
      </dsp:txXfrm>
    </dsp:sp>
    <dsp:sp modelId="{14AA2559-8673-48E0-8C4F-CB998027A9AB}">
      <dsp:nvSpPr>
        <dsp:cNvPr id="0" name=""/>
        <dsp:cNvSpPr/>
      </dsp:nvSpPr>
      <dsp:spPr>
        <a:xfrm>
          <a:off x="4374181" y="1233964"/>
          <a:ext cx="1047603" cy="104760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C39D37-D840-4EFA-80E7-E05DA5464535}">
      <dsp:nvSpPr>
        <dsp:cNvPr id="0" name=""/>
        <dsp:cNvSpPr/>
      </dsp:nvSpPr>
      <dsp:spPr>
        <a:xfrm>
          <a:off x="4597441" y="1457224"/>
          <a:ext cx="601083" cy="6010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993831-844A-4A9F-9EFA-2382F6BC3979}">
      <dsp:nvSpPr>
        <dsp:cNvPr id="0" name=""/>
        <dsp:cNvSpPr/>
      </dsp:nvSpPr>
      <dsp:spPr>
        <a:xfrm>
          <a:off x="4039292" y="2607870"/>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endParaRPr lang="en-US" sz="2400" kern="1200"/>
        </a:p>
      </dsp:txBody>
      <dsp:txXfrm>
        <a:off x="4039292" y="2607870"/>
        <a:ext cx="1717382" cy="686953"/>
      </dsp:txXfrm>
    </dsp:sp>
    <dsp:sp modelId="{A4806335-9337-4D0E-AE73-679F5AE742D5}">
      <dsp:nvSpPr>
        <dsp:cNvPr id="0" name=""/>
        <dsp:cNvSpPr/>
      </dsp:nvSpPr>
      <dsp:spPr>
        <a:xfrm>
          <a:off x="6392106" y="1233964"/>
          <a:ext cx="1047603" cy="104760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40C900-27AC-4E67-AA4F-F3D1257E576A}">
      <dsp:nvSpPr>
        <dsp:cNvPr id="0" name=""/>
        <dsp:cNvSpPr/>
      </dsp:nvSpPr>
      <dsp:spPr>
        <a:xfrm>
          <a:off x="6615366" y="1457224"/>
          <a:ext cx="601083" cy="6010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0FFAF0-E2AE-4862-A171-782F922D0467}">
      <dsp:nvSpPr>
        <dsp:cNvPr id="0" name=""/>
        <dsp:cNvSpPr/>
      </dsp:nvSpPr>
      <dsp:spPr>
        <a:xfrm>
          <a:off x="6057216" y="2607870"/>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endParaRPr lang="en-US" sz="2400" kern="1200"/>
        </a:p>
      </dsp:txBody>
      <dsp:txXfrm>
        <a:off x="6057216" y="2607870"/>
        <a:ext cx="1717382" cy="686953"/>
      </dsp:txXfrm>
    </dsp:sp>
    <dsp:sp modelId="{FF7B77A4-ED30-4B01-BABF-FD9D76DD5483}">
      <dsp:nvSpPr>
        <dsp:cNvPr id="0" name=""/>
        <dsp:cNvSpPr/>
      </dsp:nvSpPr>
      <dsp:spPr>
        <a:xfrm>
          <a:off x="8410031" y="1233964"/>
          <a:ext cx="1047603" cy="1047603"/>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A14728-EC73-403D-A318-4E6EF53AD4F0}">
      <dsp:nvSpPr>
        <dsp:cNvPr id="0" name=""/>
        <dsp:cNvSpPr/>
      </dsp:nvSpPr>
      <dsp:spPr>
        <a:xfrm>
          <a:off x="8633291" y="1457224"/>
          <a:ext cx="601083" cy="6010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87C826-0F0E-4BB1-BCFF-CE8F5AF820EB}">
      <dsp:nvSpPr>
        <dsp:cNvPr id="0" name=""/>
        <dsp:cNvSpPr/>
      </dsp:nvSpPr>
      <dsp:spPr>
        <a:xfrm>
          <a:off x="8075141" y="2607870"/>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endParaRPr lang="en-US" sz="2400" kern="1200"/>
        </a:p>
      </dsp:txBody>
      <dsp:txXfrm>
        <a:off x="8075141" y="2607870"/>
        <a:ext cx="1717382" cy="686953"/>
      </dsp:txXfrm>
    </dsp:sp>
    <dsp:sp modelId="{59B6E7DF-E139-40CE-BF3D-D9545F6F0D2E}">
      <dsp:nvSpPr>
        <dsp:cNvPr id="0" name=""/>
        <dsp:cNvSpPr/>
      </dsp:nvSpPr>
      <dsp:spPr>
        <a:xfrm>
          <a:off x="10427956" y="1233964"/>
          <a:ext cx="1047603" cy="104760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406C92-258B-4B5B-814E-C25F5480E42D}">
      <dsp:nvSpPr>
        <dsp:cNvPr id="0" name=""/>
        <dsp:cNvSpPr/>
      </dsp:nvSpPr>
      <dsp:spPr>
        <a:xfrm>
          <a:off x="10651216" y="1457224"/>
          <a:ext cx="601083" cy="60108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CA65CC-FAFE-44EB-B663-9B154038D317}">
      <dsp:nvSpPr>
        <dsp:cNvPr id="0" name=""/>
        <dsp:cNvSpPr/>
      </dsp:nvSpPr>
      <dsp:spPr>
        <a:xfrm>
          <a:off x="10093066" y="2607870"/>
          <a:ext cx="1717382" cy="68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a:latin typeface="Calibri Light" panose="020F0302020204030204"/>
            </a:rPr>
            <a:t>Questions</a:t>
          </a:r>
          <a:endParaRPr lang="en-US" sz="2400" kern="1200"/>
        </a:p>
      </dsp:txBody>
      <dsp:txXfrm>
        <a:off x="10093066" y="2607870"/>
        <a:ext cx="1717382" cy="686953"/>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CFEB3C-6DCE-EE42-99F8-FE62A1590149}" type="datetimeFigureOut">
              <a:rPr lang="en-US" smtClean="0"/>
              <a:t>5/6/2022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C2F287-01AE-D647-8D52-C25CB92B29BF}" type="slidenum">
              <a:rPr lang="en-US" smtClean="0"/>
              <a:t>‹#›</a:t>
            </a:fld>
            <a:endParaRPr lang="en-US"/>
          </a:p>
        </p:txBody>
      </p:sp>
    </p:spTree>
    <p:extLst>
      <p:ext uri="{BB962C8B-B14F-4D97-AF65-F5344CB8AC3E}">
        <p14:creationId xmlns:p14="http://schemas.microsoft.com/office/powerpoint/2010/main" val="644006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Virginia</a:t>
            </a:r>
          </a:p>
        </p:txBody>
      </p:sp>
      <p:sp>
        <p:nvSpPr>
          <p:cNvPr id="4" name="Slide Number Placeholder 3"/>
          <p:cNvSpPr>
            <a:spLocks noGrp="1"/>
          </p:cNvSpPr>
          <p:nvPr>
            <p:ph type="sldNum" sz="quarter" idx="5"/>
          </p:nvPr>
        </p:nvSpPr>
        <p:spPr/>
        <p:txBody>
          <a:bodyPr/>
          <a:lstStyle/>
          <a:p>
            <a:fld id="{96C2F287-01AE-D647-8D52-C25CB92B29BF}" type="slidenum">
              <a:rPr lang="en-US" smtClean="0"/>
              <a:t>1</a:t>
            </a:fld>
            <a:endParaRPr lang="en-US"/>
          </a:p>
        </p:txBody>
      </p:sp>
    </p:spTree>
    <p:extLst>
      <p:ext uri="{BB962C8B-B14F-4D97-AF65-F5344CB8AC3E}">
        <p14:creationId xmlns:p14="http://schemas.microsoft.com/office/powerpoint/2010/main" val="1874596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Virginia</a:t>
            </a:r>
          </a:p>
        </p:txBody>
      </p:sp>
      <p:sp>
        <p:nvSpPr>
          <p:cNvPr id="4" name="Slide Number Placeholder 3"/>
          <p:cNvSpPr>
            <a:spLocks noGrp="1"/>
          </p:cNvSpPr>
          <p:nvPr>
            <p:ph type="sldNum" sz="quarter" idx="5"/>
          </p:nvPr>
        </p:nvSpPr>
        <p:spPr/>
        <p:txBody>
          <a:bodyPr/>
          <a:lstStyle/>
          <a:p>
            <a:fld id="{96C2F287-01AE-D647-8D52-C25CB92B29BF}" type="slidenum">
              <a:rPr lang="en-US" smtClean="0"/>
              <a:t>10</a:t>
            </a:fld>
            <a:endParaRPr lang="en-US"/>
          </a:p>
        </p:txBody>
      </p:sp>
    </p:spTree>
    <p:extLst>
      <p:ext uri="{BB962C8B-B14F-4D97-AF65-F5344CB8AC3E}">
        <p14:creationId xmlns:p14="http://schemas.microsoft.com/office/powerpoint/2010/main" val="1154234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Virginia – to introduce, since first part is on human trafficking</a:t>
            </a:r>
          </a:p>
        </p:txBody>
      </p:sp>
      <p:sp>
        <p:nvSpPr>
          <p:cNvPr id="4" name="Slide Number Placeholder 3"/>
          <p:cNvSpPr>
            <a:spLocks noGrp="1"/>
          </p:cNvSpPr>
          <p:nvPr>
            <p:ph type="sldNum" sz="quarter" idx="5"/>
          </p:nvPr>
        </p:nvSpPr>
        <p:spPr/>
        <p:txBody>
          <a:bodyPr/>
          <a:lstStyle/>
          <a:p>
            <a:fld id="{96C2F287-01AE-D647-8D52-C25CB92B29BF}" type="slidenum">
              <a:rPr lang="en-US" smtClean="0"/>
              <a:t>11</a:t>
            </a:fld>
            <a:endParaRPr lang="en-US"/>
          </a:p>
        </p:txBody>
      </p:sp>
    </p:spTree>
    <p:extLst>
      <p:ext uri="{BB962C8B-B14F-4D97-AF65-F5344CB8AC3E}">
        <p14:creationId xmlns:p14="http://schemas.microsoft.com/office/powerpoint/2010/main" val="3440787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Likely ASWJ will use....</a:t>
            </a:r>
          </a:p>
          <a:p>
            <a:r>
              <a:rPr lang="en-US"/>
              <a:t>"Source, transit, and destination" for human trafficking</a:t>
            </a:r>
            <a:endParaRPr lang="en-US">
              <a:cs typeface="Calibri"/>
            </a:endParaRPr>
          </a:p>
          <a:p>
            <a:r>
              <a:rPr lang="en-US"/>
              <a:t>Anything being done? Yes, there have been strides – DoS Human Trafficking Report 2021 "tier 2" meaning: granted to countries that do not currently meet the Trafficking Victims Protection Act (TVPA) “minimum standards but are making significant efforts to bring themselves into compliance with those standards</a:t>
            </a:r>
            <a:endParaRPr lang="en-US">
              <a:cs typeface="Calibri"/>
            </a:endParaRPr>
          </a:p>
          <a:p>
            <a:r>
              <a:rPr lang="en-US"/>
              <a:t>Common target -&gt; vulnerable populations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6C2F287-01AE-D647-8D52-C25CB92B29BF}" type="slidenum">
              <a:rPr lang="en-US" smtClean="0"/>
              <a:t>12</a:t>
            </a:fld>
            <a:endParaRPr lang="en-US"/>
          </a:p>
        </p:txBody>
      </p:sp>
    </p:spTree>
    <p:extLst>
      <p:ext uri="{BB962C8B-B14F-4D97-AF65-F5344CB8AC3E}">
        <p14:creationId xmlns:p14="http://schemas.microsoft.com/office/powerpoint/2010/main" val="1603161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made easier by limited opportunities of victims -&gt; gov't is attempting to grant more opportunities (female ed., ed. standards, mitigation of child labor – age raised to 15; not working – lack of enforcement)</a:t>
            </a:r>
          </a:p>
          <a:p>
            <a:endParaRPr lang="en-US">
              <a:cs typeface="Calibri"/>
            </a:endParaRPr>
          </a:p>
        </p:txBody>
      </p:sp>
      <p:sp>
        <p:nvSpPr>
          <p:cNvPr id="4" name="Slide Number Placeholder 3"/>
          <p:cNvSpPr>
            <a:spLocks noGrp="1"/>
          </p:cNvSpPr>
          <p:nvPr>
            <p:ph type="sldNum" sz="quarter" idx="5"/>
          </p:nvPr>
        </p:nvSpPr>
        <p:spPr/>
        <p:txBody>
          <a:bodyPr/>
          <a:lstStyle/>
          <a:p>
            <a:fld id="{96C2F287-01AE-D647-8D52-C25CB92B29BF}" type="slidenum">
              <a:rPr lang="en-US" smtClean="0"/>
              <a:t>13</a:t>
            </a:fld>
            <a:endParaRPr lang="en-US"/>
          </a:p>
        </p:txBody>
      </p:sp>
    </p:spTree>
    <p:extLst>
      <p:ext uri="{BB962C8B-B14F-4D97-AF65-F5344CB8AC3E}">
        <p14:creationId xmlns:p14="http://schemas.microsoft.com/office/powerpoint/2010/main" val="847537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Alayna</a:t>
            </a:r>
          </a:p>
        </p:txBody>
      </p:sp>
      <p:sp>
        <p:nvSpPr>
          <p:cNvPr id="4" name="Slide Number Placeholder 3"/>
          <p:cNvSpPr>
            <a:spLocks noGrp="1"/>
          </p:cNvSpPr>
          <p:nvPr>
            <p:ph type="sldNum" sz="quarter" idx="5"/>
          </p:nvPr>
        </p:nvSpPr>
        <p:spPr/>
        <p:txBody>
          <a:bodyPr/>
          <a:lstStyle/>
          <a:p>
            <a:fld id="{96C2F287-01AE-D647-8D52-C25CB92B29BF}" type="slidenum">
              <a:rPr lang="en-US" smtClean="0"/>
              <a:t>14</a:t>
            </a:fld>
            <a:endParaRPr lang="en-US"/>
          </a:p>
        </p:txBody>
      </p:sp>
    </p:spTree>
    <p:extLst>
      <p:ext uri="{BB962C8B-B14F-4D97-AF65-F5344CB8AC3E}">
        <p14:creationId xmlns:p14="http://schemas.microsoft.com/office/powerpoint/2010/main" val="1611786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Amanda</a:t>
            </a:r>
          </a:p>
        </p:txBody>
      </p:sp>
      <p:sp>
        <p:nvSpPr>
          <p:cNvPr id="4" name="Slide Number Placeholder 3"/>
          <p:cNvSpPr>
            <a:spLocks noGrp="1"/>
          </p:cNvSpPr>
          <p:nvPr>
            <p:ph type="sldNum" sz="quarter" idx="5"/>
          </p:nvPr>
        </p:nvSpPr>
        <p:spPr/>
        <p:txBody>
          <a:bodyPr/>
          <a:lstStyle/>
          <a:p>
            <a:fld id="{96C2F287-01AE-D647-8D52-C25CB92B29BF}" type="slidenum">
              <a:rPr lang="en-US" smtClean="0"/>
              <a:t>15</a:t>
            </a:fld>
            <a:endParaRPr lang="en-US"/>
          </a:p>
        </p:txBody>
      </p:sp>
    </p:spTree>
    <p:extLst>
      <p:ext uri="{BB962C8B-B14F-4D97-AF65-F5344CB8AC3E}">
        <p14:creationId xmlns:p14="http://schemas.microsoft.com/office/powerpoint/2010/main" val="747178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Amanda</a:t>
            </a:r>
          </a:p>
        </p:txBody>
      </p:sp>
      <p:sp>
        <p:nvSpPr>
          <p:cNvPr id="4" name="Slide Number Placeholder 3"/>
          <p:cNvSpPr>
            <a:spLocks noGrp="1"/>
          </p:cNvSpPr>
          <p:nvPr>
            <p:ph type="sldNum" sz="quarter" idx="5"/>
          </p:nvPr>
        </p:nvSpPr>
        <p:spPr/>
        <p:txBody>
          <a:bodyPr/>
          <a:lstStyle/>
          <a:p>
            <a:fld id="{96C2F287-01AE-D647-8D52-C25CB92B29BF}" type="slidenum">
              <a:rPr lang="en-US" smtClean="0"/>
              <a:t>16</a:t>
            </a:fld>
            <a:endParaRPr lang="en-US"/>
          </a:p>
        </p:txBody>
      </p:sp>
    </p:spTree>
    <p:extLst>
      <p:ext uri="{BB962C8B-B14F-4D97-AF65-F5344CB8AC3E}">
        <p14:creationId xmlns:p14="http://schemas.microsoft.com/office/powerpoint/2010/main" val="591068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Amanda</a:t>
            </a:r>
          </a:p>
        </p:txBody>
      </p:sp>
      <p:sp>
        <p:nvSpPr>
          <p:cNvPr id="4" name="Slide Number Placeholder 3"/>
          <p:cNvSpPr>
            <a:spLocks noGrp="1"/>
          </p:cNvSpPr>
          <p:nvPr>
            <p:ph type="sldNum" sz="quarter" idx="5"/>
          </p:nvPr>
        </p:nvSpPr>
        <p:spPr/>
        <p:txBody>
          <a:bodyPr/>
          <a:lstStyle/>
          <a:p>
            <a:fld id="{96C2F287-01AE-D647-8D52-C25CB92B29BF}" type="slidenum">
              <a:rPr lang="en-US" smtClean="0"/>
              <a:t>17</a:t>
            </a:fld>
            <a:endParaRPr lang="en-US"/>
          </a:p>
        </p:txBody>
      </p:sp>
    </p:spTree>
    <p:extLst>
      <p:ext uri="{BB962C8B-B14F-4D97-AF65-F5344CB8AC3E}">
        <p14:creationId xmlns:p14="http://schemas.microsoft.com/office/powerpoint/2010/main" val="3420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Alayna</a:t>
            </a:r>
          </a:p>
        </p:txBody>
      </p:sp>
      <p:sp>
        <p:nvSpPr>
          <p:cNvPr id="4" name="Slide Number Placeholder 3"/>
          <p:cNvSpPr>
            <a:spLocks noGrp="1"/>
          </p:cNvSpPr>
          <p:nvPr>
            <p:ph type="sldNum" sz="quarter" idx="5"/>
          </p:nvPr>
        </p:nvSpPr>
        <p:spPr/>
        <p:txBody>
          <a:bodyPr/>
          <a:lstStyle/>
          <a:p>
            <a:fld id="{96C2F287-01AE-D647-8D52-C25CB92B29BF}" type="slidenum">
              <a:rPr lang="en-US" smtClean="0"/>
              <a:t>18</a:t>
            </a:fld>
            <a:endParaRPr lang="en-US"/>
          </a:p>
        </p:txBody>
      </p:sp>
    </p:spTree>
    <p:extLst>
      <p:ext uri="{BB962C8B-B14F-4D97-AF65-F5344CB8AC3E}">
        <p14:creationId xmlns:p14="http://schemas.microsoft.com/office/powerpoint/2010/main" val="3395213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Virginia:</a:t>
            </a:r>
          </a:p>
          <a:p>
            <a:pPr marL="171450" indent="-171450">
              <a:spcBef>
                <a:spcPts val="1000"/>
              </a:spcBef>
              <a:buFont typeface="Arial"/>
              <a:buChar char="•"/>
            </a:pPr>
            <a:r>
              <a:rPr lang="en-US"/>
              <a:t>Driving Forces</a:t>
            </a:r>
            <a:endParaRPr lang="en-US">
              <a:ea typeface="Calibri"/>
              <a:cs typeface="Calibri"/>
            </a:endParaRPr>
          </a:p>
          <a:p>
            <a:pPr marL="628650" lvl="1" indent="-171450">
              <a:spcBef>
                <a:spcPts val="1000"/>
              </a:spcBef>
              <a:buFont typeface="Arial"/>
              <a:buChar char="•"/>
            </a:pPr>
            <a:r>
              <a:rPr lang="en-US"/>
              <a:t>Violent Activities</a:t>
            </a:r>
            <a:endParaRPr lang="en-US">
              <a:ea typeface="Calibri"/>
              <a:cs typeface="Calibri"/>
            </a:endParaRPr>
          </a:p>
          <a:p>
            <a:pPr marL="628650" lvl="1" indent="-171450">
              <a:spcBef>
                <a:spcPts val="1000"/>
              </a:spcBef>
              <a:buFont typeface="Arial"/>
              <a:buChar char="•"/>
            </a:pPr>
            <a:r>
              <a:rPr lang="en-US"/>
              <a:t>Illegal Activities</a:t>
            </a:r>
            <a:endParaRPr lang="en-US">
              <a:ea typeface="Calibri"/>
              <a:cs typeface="Calibri"/>
            </a:endParaRPr>
          </a:p>
          <a:p>
            <a:pPr marL="628650" lvl="1" indent="-171450">
              <a:spcBef>
                <a:spcPts val="1000"/>
              </a:spcBef>
              <a:buFont typeface="Arial"/>
              <a:buChar char="•"/>
            </a:pPr>
            <a:r>
              <a:rPr lang="en-US"/>
              <a:t>Humanitarian Crisis</a:t>
            </a:r>
            <a:endParaRPr lang="en-US">
              <a:ea typeface="Calibri"/>
              <a:cs typeface="Calibri"/>
            </a:endParaRPr>
          </a:p>
          <a:p>
            <a:pPr marL="171450" indent="-171450">
              <a:spcBef>
                <a:spcPts val="1000"/>
              </a:spcBef>
              <a:buFont typeface="Arial"/>
              <a:buChar char="•"/>
            </a:pPr>
            <a:r>
              <a:rPr lang="en-US"/>
              <a:t>Implications</a:t>
            </a:r>
            <a:endParaRPr lang="en-US">
              <a:ea typeface="Calibri" panose="020F0502020204030204"/>
              <a:cs typeface="Calibri" panose="020F0502020204030204"/>
            </a:endParaRPr>
          </a:p>
          <a:p>
            <a:pPr marL="628650" lvl="1" indent="-171450">
              <a:spcBef>
                <a:spcPts val="1000"/>
              </a:spcBef>
              <a:buFont typeface="Arial"/>
              <a:buChar char="•"/>
            </a:pPr>
            <a:r>
              <a:rPr lang="en-US"/>
              <a:t>US Military </a:t>
            </a:r>
            <a:endParaRPr lang="en-US">
              <a:ea typeface="Calibri" panose="020F0502020204030204"/>
              <a:cs typeface="Calibri" panose="020F0502020204030204"/>
            </a:endParaRPr>
          </a:p>
          <a:p>
            <a:pPr marL="628650" lvl="1" indent="-171450">
              <a:spcBef>
                <a:spcPts val="1000"/>
              </a:spcBef>
              <a:buFont typeface="Arial"/>
              <a:buChar char="•"/>
            </a:pPr>
            <a:r>
              <a:rPr lang="en-US"/>
              <a:t>Natural Gas/Resources</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6C2F287-01AE-D647-8D52-C25CB92B29BF}" type="slidenum">
              <a:rPr lang="en-US" smtClean="0"/>
              <a:t>20</a:t>
            </a:fld>
            <a:endParaRPr lang="en-US"/>
          </a:p>
        </p:txBody>
      </p:sp>
    </p:spTree>
    <p:extLst>
      <p:ext uri="{BB962C8B-B14F-4D97-AF65-F5344CB8AC3E}">
        <p14:creationId xmlns:p14="http://schemas.microsoft.com/office/powerpoint/2010/main" val="686535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Virginia:</a:t>
            </a:r>
          </a:p>
          <a:p>
            <a:pPr marL="171450" indent="-171450">
              <a:spcBef>
                <a:spcPts val="1000"/>
              </a:spcBef>
              <a:buFont typeface="Arial"/>
              <a:buChar char="•"/>
            </a:pPr>
            <a:r>
              <a:rPr lang="en-US"/>
              <a:t>Driving Forces</a:t>
            </a:r>
            <a:endParaRPr lang="en-US">
              <a:ea typeface="Calibri"/>
              <a:cs typeface="Calibri"/>
            </a:endParaRPr>
          </a:p>
          <a:p>
            <a:pPr marL="628650" lvl="1" indent="-171450">
              <a:spcBef>
                <a:spcPts val="1000"/>
              </a:spcBef>
              <a:buFont typeface="Arial"/>
              <a:buChar char="•"/>
            </a:pPr>
            <a:r>
              <a:rPr lang="en-US"/>
              <a:t>Violent Activities</a:t>
            </a:r>
            <a:endParaRPr lang="en-US">
              <a:ea typeface="Calibri"/>
              <a:cs typeface="Calibri"/>
            </a:endParaRPr>
          </a:p>
          <a:p>
            <a:pPr marL="628650" lvl="1" indent="-171450">
              <a:spcBef>
                <a:spcPts val="1000"/>
              </a:spcBef>
              <a:buFont typeface="Arial"/>
              <a:buChar char="•"/>
            </a:pPr>
            <a:r>
              <a:rPr lang="en-US"/>
              <a:t>Illegal Activities</a:t>
            </a:r>
            <a:endParaRPr lang="en-US">
              <a:ea typeface="Calibri"/>
              <a:cs typeface="Calibri"/>
            </a:endParaRPr>
          </a:p>
          <a:p>
            <a:pPr marL="628650" lvl="1" indent="-171450">
              <a:spcBef>
                <a:spcPts val="1000"/>
              </a:spcBef>
              <a:buFont typeface="Arial"/>
              <a:buChar char="•"/>
            </a:pPr>
            <a:r>
              <a:rPr lang="en-US"/>
              <a:t>Humanitarian Crisis</a:t>
            </a:r>
            <a:endParaRPr lang="en-US">
              <a:ea typeface="Calibri"/>
              <a:cs typeface="Calibri"/>
            </a:endParaRPr>
          </a:p>
          <a:p>
            <a:pPr marL="171450" indent="-171450">
              <a:spcBef>
                <a:spcPts val="1000"/>
              </a:spcBef>
              <a:buFont typeface="Arial"/>
              <a:buChar char="•"/>
            </a:pPr>
            <a:r>
              <a:rPr lang="en-US"/>
              <a:t>Implications</a:t>
            </a:r>
            <a:endParaRPr lang="en-US">
              <a:ea typeface="Calibri" panose="020F0502020204030204"/>
              <a:cs typeface="Calibri" panose="020F0502020204030204"/>
            </a:endParaRPr>
          </a:p>
          <a:p>
            <a:pPr marL="628650" lvl="1" indent="-171450">
              <a:spcBef>
                <a:spcPts val="1000"/>
              </a:spcBef>
              <a:buFont typeface="Arial"/>
              <a:buChar char="•"/>
            </a:pPr>
            <a:r>
              <a:rPr lang="en-US"/>
              <a:t>US Military </a:t>
            </a:r>
            <a:endParaRPr lang="en-US">
              <a:ea typeface="Calibri" panose="020F0502020204030204"/>
              <a:cs typeface="Calibri" panose="020F0502020204030204"/>
            </a:endParaRPr>
          </a:p>
          <a:p>
            <a:pPr marL="628650" lvl="1" indent="-171450">
              <a:spcBef>
                <a:spcPts val="1000"/>
              </a:spcBef>
              <a:buFont typeface="Arial"/>
              <a:buChar char="•"/>
            </a:pPr>
            <a:r>
              <a:rPr lang="en-US"/>
              <a:t>Natural Gas/Resources</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6C2F287-01AE-D647-8D52-C25CB92B29BF}" type="slidenum">
              <a:rPr lang="en-US" smtClean="0"/>
              <a:t>2</a:t>
            </a:fld>
            <a:endParaRPr lang="en-US"/>
          </a:p>
        </p:txBody>
      </p:sp>
    </p:spTree>
    <p:extLst>
      <p:ext uri="{BB962C8B-B14F-4D97-AF65-F5344CB8AC3E}">
        <p14:creationId xmlns:p14="http://schemas.microsoft.com/office/powerpoint/2010/main" val="404578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Virginia:</a:t>
            </a:r>
          </a:p>
          <a:p>
            <a:pPr marL="171450" indent="-171450">
              <a:spcBef>
                <a:spcPts val="1000"/>
              </a:spcBef>
              <a:buFont typeface="Arial"/>
              <a:buChar char="•"/>
            </a:pPr>
            <a:r>
              <a:rPr lang="en-US"/>
              <a:t>Driving Forces</a:t>
            </a:r>
            <a:endParaRPr lang="en-US">
              <a:ea typeface="Calibri"/>
              <a:cs typeface="Calibri"/>
            </a:endParaRPr>
          </a:p>
          <a:p>
            <a:pPr marL="628650" lvl="1" indent="-171450">
              <a:spcBef>
                <a:spcPts val="1000"/>
              </a:spcBef>
              <a:buFont typeface="Arial"/>
              <a:buChar char="•"/>
            </a:pPr>
            <a:r>
              <a:rPr lang="en-US"/>
              <a:t>Violent Activities</a:t>
            </a:r>
            <a:endParaRPr lang="en-US">
              <a:ea typeface="Calibri"/>
              <a:cs typeface="Calibri"/>
            </a:endParaRPr>
          </a:p>
          <a:p>
            <a:pPr marL="628650" lvl="1" indent="-171450">
              <a:spcBef>
                <a:spcPts val="1000"/>
              </a:spcBef>
              <a:buFont typeface="Arial"/>
              <a:buChar char="•"/>
            </a:pPr>
            <a:r>
              <a:rPr lang="en-US"/>
              <a:t>Illegal Activities</a:t>
            </a:r>
            <a:endParaRPr lang="en-US">
              <a:ea typeface="Calibri"/>
              <a:cs typeface="Calibri"/>
            </a:endParaRPr>
          </a:p>
          <a:p>
            <a:pPr marL="628650" lvl="1" indent="-171450">
              <a:spcBef>
                <a:spcPts val="1000"/>
              </a:spcBef>
              <a:buFont typeface="Arial"/>
              <a:buChar char="•"/>
            </a:pPr>
            <a:r>
              <a:rPr lang="en-US"/>
              <a:t>Humanitarian Crisis</a:t>
            </a:r>
            <a:endParaRPr lang="en-US">
              <a:ea typeface="Calibri"/>
              <a:cs typeface="Calibri"/>
            </a:endParaRPr>
          </a:p>
          <a:p>
            <a:pPr marL="171450" indent="-171450">
              <a:spcBef>
                <a:spcPts val="1000"/>
              </a:spcBef>
              <a:buFont typeface="Arial"/>
              <a:buChar char="•"/>
            </a:pPr>
            <a:r>
              <a:rPr lang="en-US"/>
              <a:t>Implications</a:t>
            </a:r>
            <a:endParaRPr lang="en-US">
              <a:ea typeface="Calibri" panose="020F0502020204030204"/>
              <a:cs typeface="Calibri" panose="020F0502020204030204"/>
            </a:endParaRPr>
          </a:p>
          <a:p>
            <a:pPr marL="628650" lvl="1" indent="-171450">
              <a:spcBef>
                <a:spcPts val="1000"/>
              </a:spcBef>
              <a:buFont typeface="Arial"/>
              <a:buChar char="•"/>
            </a:pPr>
            <a:r>
              <a:rPr lang="en-US"/>
              <a:t>US Military </a:t>
            </a:r>
            <a:endParaRPr lang="en-US">
              <a:ea typeface="Calibri" panose="020F0502020204030204"/>
              <a:cs typeface="Calibri" panose="020F0502020204030204"/>
            </a:endParaRPr>
          </a:p>
          <a:p>
            <a:pPr marL="628650" lvl="1" indent="-171450">
              <a:spcBef>
                <a:spcPts val="1000"/>
              </a:spcBef>
              <a:buFont typeface="Arial"/>
              <a:buChar char="•"/>
            </a:pPr>
            <a:r>
              <a:rPr lang="en-US"/>
              <a:t>Natural Gas/Resources</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6C2F287-01AE-D647-8D52-C25CB92B29BF}" type="slidenum">
              <a:rPr lang="en-US" smtClean="0"/>
              <a:t>24</a:t>
            </a:fld>
            <a:endParaRPr lang="en-US"/>
          </a:p>
        </p:txBody>
      </p:sp>
    </p:spTree>
    <p:extLst>
      <p:ext uri="{BB962C8B-B14F-4D97-AF65-F5344CB8AC3E}">
        <p14:creationId xmlns:p14="http://schemas.microsoft.com/office/powerpoint/2010/main" val="3289934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Trends; tracking situation/variables over time; rest of method is on handout</a:t>
            </a:r>
          </a:p>
        </p:txBody>
      </p:sp>
      <p:sp>
        <p:nvSpPr>
          <p:cNvPr id="4" name="Slide Number Placeholder 3"/>
          <p:cNvSpPr>
            <a:spLocks noGrp="1"/>
          </p:cNvSpPr>
          <p:nvPr>
            <p:ph type="sldNum" sz="quarter" idx="5"/>
          </p:nvPr>
        </p:nvSpPr>
        <p:spPr/>
        <p:txBody>
          <a:bodyPr/>
          <a:lstStyle/>
          <a:p>
            <a:fld id="{96C2F287-01AE-D647-8D52-C25CB92B29BF}" type="slidenum">
              <a:rPr lang="en-US" smtClean="0"/>
              <a:t>25</a:t>
            </a:fld>
            <a:endParaRPr lang="en-US"/>
          </a:p>
        </p:txBody>
      </p:sp>
    </p:spTree>
    <p:extLst>
      <p:ext uri="{BB962C8B-B14F-4D97-AF65-F5344CB8AC3E}">
        <p14:creationId xmlns:p14="http://schemas.microsoft.com/office/powerpoint/2010/main" val="4073030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Virginia</a:t>
            </a:r>
          </a:p>
        </p:txBody>
      </p:sp>
      <p:sp>
        <p:nvSpPr>
          <p:cNvPr id="4" name="Slide Number Placeholder 3"/>
          <p:cNvSpPr>
            <a:spLocks noGrp="1"/>
          </p:cNvSpPr>
          <p:nvPr>
            <p:ph type="sldNum" sz="quarter" idx="5"/>
          </p:nvPr>
        </p:nvSpPr>
        <p:spPr/>
        <p:txBody>
          <a:bodyPr/>
          <a:lstStyle/>
          <a:p>
            <a:fld id="{96C2F287-01AE-D647-8D52-C25CB92B29BF}" type="slidenum">
              <a:rPr lang="en-US" smtClean="0"/>
              <a:t>27</a:t>
            </a:fld>
            <a:endParaRPr lang="en-US"/>
          </a:p>
        </p:txBody>
      </p:sp>
    </p:spTree>
    <p:extLst>
      <p:ext uri="{BB962C8B-B14F-4D97-AF65-F5344CB8AC3E}">
        <p14:creationId xmlns:p14="http://schemas.microsoft.com/office/powerpoint/2010/main" val="1265253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Virginia:</a:t>
            </a:r>
          </a:p>
          <a:p>
            <a:pPr marL="171450" indent="-171450">
              <a:spcBef>
                <a:spcPts val="1000"/>
              </a:spcBef>
              <a:buFont typeface="Arial"/>
              <a:buChar char="•"/>
            </a:pPr>
            <a:r>
              <a:rPr lang="en-US"/>
              <a:t>Driving Forces</a:t>
            </a:r>
            <a:endParaRPr lang="en-US">
              <a:ea typeface="Calibri"/>
              <a:cs typeface="Calibri"/>
            </a:endParaRPr>
          </a:p>
          <a:p>
            <a:pPr marL="628650" lvl="1" indent="-171450">
              <a:spcBef>
                <a:spcPts val="1000"/>
              </a:spcBef>
              <a:buFont typeface="Arial"/>
              <a:buChar char="•"/>
            </a:pPr>
            <a:r>
              <a:rPr lang="en-US"/>
              <a:t>Violent Activities</a:t>
            </a:r>
            <a:endParaRPr lang="en-US">
              <a:ea typeface="Calibri"/>
              <a:cs typeface="Calibri"/>
            </a:endParaRPr>
          </a:p>
          <a:p>
            <a:pPr marL="628650" lvl="1" indent="-171450">
              <a:spcBef>
                <a:spcPts val="1000"/>
              </a:spcBef>
              <a:buFont typeface="Arial"/>
              <a:buChar char="•"/>
            </a:pPr>
            <a:r>
              <a:rPr lang="en-US"/>
              <a:t>Illegal Activities</a:t>
            </a:r>
            <a:endParaRPr lang="en-US">
              <a:ea typeface="Calibri"/>
              <a:cs typeface="Calibri"/>
            </a:endParaRPr>
          </a:p>
          <a:p>
            <a:pPr marL="628650" lvl="1" indent="-171450">
              <a:spcBef>
                <a:spcPts val="1000"/>
              </a:spcBef>
              <a:buFont typeface="Arial"/>
              <a:buChar char="•"/>
            </a:pPr>
            <a:r>
              <a:rPr lang="en-US"/>
              <a:t>Humanitarian Crisis</a:t>
            </a:r>
            <a:endParaRPr lang="en-US">
              <a:ea typeface="Calibri"/>
              <a:cs typeface="Calibri"/>
            </a:endParaRPr>
          </a:p>
          <a:p>
            <a:pPr marL="171450" indent="-171450">
              <a:spcBef>
                <a:spcPts val="1000"/>
              </a:spcBef>
              <a:buFont typeface="Arial"/>
              <a:buChar char="•"/>
            </a:pPr>
            <a:r>
              <a:rPr lang="en-US"/>
              <a:t>Implications</a:t>
            </a:r>
            <a:endParaRPr lang="en-US">
              <a:ea typeface="Calibri" panose="020F0502020204030204"/>
              <a:cs typeface="Calibri" panose="020F0502020204030204"/>
            </a:endParaRPr>
          </a:p>
          <a:p>
            <a:pPr marL="628650" lvl="1" indent="-171450">
              <a:spcBef>
                <a:spcPts val="1000"/>
              </a:spcBef>
              <a:buFont typeface="Arial"/>
              <a:buChar char="•"/>
            </a:pPr>
            <a:r>
              <a:rPr lang="en-US"/>
              <a:t>US Military </a:t>
            </a:r>
            <a:endParaRPr lang="en-US">
              <a:ea typeface="Calibri" panose="020F0502020204030204"/>
              <a:cs typeface="Calibri" panose="020F0502020204030204"/>
            </a:endParaRPr>
          </a:p>
          <a:p>
            <a:pPr marL="628650" lvl="1" indent="-171450">
              <a:spcBef>
                <a:spcPts val="1000"/>
              </a:spcBef>
              <a:buFont typeface="Arial"/>
              <a:buChar char="•"/>
            </a:pPr>
            <a:r>
              <a:rPr lang="en-US"/>
              <a:t>Natural Gas/Resources</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6C2F287-01AE-D647-8D52-C25CB92B29BF}" type="slidenum">
              <a:rPr lang="en-US" smtClean="0"/>
              <a:t>29</a:t>
            </a:fld>
            <a:endParaRPr lang="en-US"/>
          </a:p>
        </p:txBody>
      </p:sp>
    </p:spTree>
    <p:extLst>
      <p:ext uri="{BB962C8B-B14F-4D97-AF65-F5344CB8AC3E}">
        <p14:creationId xmlns:p14="http://schemas.microsoft.com/office/powerpoint/2010/main" val="2694157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Amanda</a:t>
            </a:r>
          </a:p>
        </p:txBody>
      </p:sp>
      <p:sp>
        <p:nvSpPr>
          <p:cNvPr id="4" name="Slide Number Placeholder 3"/>
          <p:cNvSpPr>
            <a:spLocks noGrp="1"/>
          </p:cNvSpPr>
          <p:nvPr>
            <p:ph type="sldNum" sz="quarter" idx="5"/>
          </p:nvPr>
        </p:nvSpPr>
        <p:spPr/>
        <p:txBody>
          <a:bodyPr/>
          <a:lstStyle/>
          <a:p>
            <a:fld id="{96C2F287-01AE-D647-8D52-C25CB92B29BF}" type="slidenum">
              <a:rPr lang="en-US" smtClean="0"/>
              <a:t>31</a:t>
            </a:fld>
            <a:endParaRPr lang="en-US"/>
          </a:p>
        </p:txBody>
      </p:sp>
    </p:spTree>
    <p:extLst>
      <p:ext uri="{BB962C8B-B14F-4D97-AF65-F5344CB8AC3E}">
        <p14:creationId xmlns:p14="http://schemas.microsoft.com/office/powerpoint/2010/main" val="543934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Virginia:</a:t>
            </a:r>
          </a:p>
          <a:p>
            <a:pPr marL="171450" indent="-171450">
              <a:spcBef>
                <a:spcPts val="1000"/>
              </a:spcBef>
              <a:buFont typeface="Arial"/>
              <a:buChar char="•"/>
            </a:pPr>
            <a:r>
              <a:rPr lang="en-US"/>
              <a:t>Driving Forces</a:t>
            </a:r>
            <a:endParaRPr lang="en-US">
              <a:ea typeface="Calibri"/>
              <a:cs typeface="Calibri"/>
            </a:endParaRPr>
          </a:p>
          <a:p>
            <a:pPr marL="628650" lvl="1" indent="-171450">
              <a:spcBef>
                <a:spcPts val="1000"/>
              </a:spcBef>
              <a:buFont typeface="Arial"/>
              <a:buChar char="•"/>
            </a:pPr>
            <a:r>
              <a:rPr lang="en-US"/>
              <a:t>Violent Activities</a:t>
            </a:r>
            <a:endParaRPr lang="en-US">
              <a:ea typeface="Calibri"/>
              <a:cs typeface="Calibri"/>
            </a:endParaRPr>
          </a:p>
          <a:p>
            <a:pPr marL="628650" lvl="1" indent="-171450">
              <a:spcBef>
                <a:spcPts val="1000"/>
              </a:spcBef>
              <a:buFont typeface="Arial"/>
              <a:buChar char="•"/>
            </a:pPr>
            <a:r>
              <a:rPr lang="en-US"/>
              <a:t>Illegal Activities</a:t>
            </a:r>
            <a:endParaRPr lang="en-US">
              <a:ea typeface="Calibri"/>
              <a:cs typeface="Calibri"/>
            </a:endParaRPr>
          </a:p>
          <a:p>
            <a:pPr marL="628650" lvl="1" indent="-171450">
              <a:spcBef>
                <a:spcPts val="1000"/>
              </a:spcBef>
              <a:buFont typeface="Arial"/>
              <a:buChar char="•"/>
            </a:pPr>
            <a:r>
              <a:rPr lang="en-US"/>
              <a:t>Humanitarian Crisis</a:t>
            </a:r>
            <a:endParaRPr lang="en-US">
              <a:ea typeface="Calibri"/>
              <a:cs typeface="Calibri"/>
            </a:endParaRPr>
          </a:p>
          <a:p>
            <a:pPr marL="171450" indent="-171450">
              <a:spcBef>
                <a:spcPts val="1000"/>
              </a:spcBef>
              <a:buFont typeface="Arial"/>
              <a:buChar char="•"/>
            </a:pPr>
            <a:r>
              <a:rPr lang="en-US"/>
              <a:t>Implications</a:t>
            </a:r>
            <a:endParaRPr lang="en-US">
              <a:ea typeface="Calibri" panose="020F0502020204030204"/>
              <a:cs typeface="Calibri" panose="020F0502020204030204"/>
            </a:endParaRPr>
          </a:p>
          <a:p>
            <a:pPr marL="628650" lvl="1" indent="-171450">
              <a:spcBef>
                <a:spcPts val="1000"/>
              </a:spcBef>
              <a:buFont typeface="Arial"/>
              <a:buChar char="•"/>
            </a:pPr>
            <a:r>
              <a:rPr lang="en-US"/>
              <a:t>US Military </a:t>
            </a:r>
            <a:endParaRPr lang="en-US">
              <a:ea typeface="Calibri" panose="020F0502020204030204"/>
              <a:cs typeface="Calibri" panose="020F0502020204030204"/>
            </a:endParaRPr>
          </a:p>
          <a:p>
            <a:pPr marL="628650" lvl="1" indent="-171450">
              <a:spcBef>
                <a:spcPts val="1000"/>
              </a:spcBef>
              <a:buFont typeface="Arial"/>
              <a:buChar char="•"/>
            </a:pPr>
            <a:r>
              <a:rPr lang="en-US"/>
              <a:t>Natural Gas/Resources</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6C2F287-01AE-D647-8D52-C25CB92B29BF}" type="slidenum">
              <a:rPr lang="en-US" smtClean="0"/>
              <a:t>3</a:t>
            </a:fld>
            <a:endParaRPr lang="en-US"/>
          </a:p>
        </p:txBody>
      </p:sp>
    </p:spTree>
    <p:extLst>
      <p:ext uri="{BB962C8B-B14F-4D97-AF65-F5344CB8AC3E}">
        <p14:creationId xmlns:p14="http://schemas.microsoft.com/office/powerpoint/2010/main" val="2316555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Virginia: </a:t>
            </a:r>
          </a:p>
        </p:txBody>
      </p:sp>
      <p:sp>
        <p:nvSpPr>
          <p:cNvPr id="4" name="Slide Number Placeholder 3"/>
          <p:cNvSpPr>
            <a:spLocks noGrp="1"/>
          </p:cNvSpPr>
          <p:nvPr>
            <p:ph type="sldNum" sz="quarter" idx="5"/>
          </p:nvPr>
        </p:nvSpPr>
        <p:spPr/>
        <p:txBody>
          <a:bodyPr/>
          <a:lstStyle/>
          <a:p>
            <a:fld id="{96C2F287-01AE-D647-8D52-C25CB92B29BF}" type="slidenum">
              <a:rPr lang="en-US" smtClean="0"/>
              <a:t>4</a:t>
            </a:fld>
            <a:endParaRPr lang="en-US"/>
          </a:p>
        </p:txBody>
      </p:sp>
    </p:spTree>
    <p:extLst>
      <p:ext uri="{BB962C8B-B14F-4D97-AF65-F5344CB8AC3E}">
        <p14:creationId xmlns:p14="http://schemas.microsoft.com/office/powerpoint/2010/main" val="3195035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Virginia; insurgency group – goes by name _____; this will be the name we will use for the rest of the presentation; engages in violent actions towards civilians and infrastructure in the region; its true ideological nature is unknown, but it has been associated with known terror organizations (ISIS), but the extent of the relation between the two groups is unknown ; communication is not always consistent between ASWJ and associated groups (ISIS).  Difficult to tell if the group is simply using the name of a larger organization for recognition (or in much simple terms "street cred"), in order to operate effectively, or if they are actually motivated by ISIS ideology or if they're focused on acting on local grievances. </a:t>
            </a:r>
          </a:p>
        </p:txBody>
      </p:sp>
      <p:sp>
        <p:nvSpPr>
          <p:cNvPr id="4" name="Slide Number Placeholder 3"/>
          <p:cNvSpPr>
            <a:spLocks noGrp="1"/>
          </p:cNvSpPr>
          <p:nvPr>
            <p:ph type="sldNum" sz="quarter" idx="5"/>
          </p:nvPr>
        </p:nvSpPr>
        <p:spPr/>
        <p:txBody>
          <a:bodyPr/>
          <a:lstStyle/>
          <a:p>
            <a:fld id="{96C2F287-01AE-D647-8D52-C25CB92B29BF}" type="slidenum">
              <a:rPr lang="en-US" smtClean="0"/>
              <a:t>5</a:t>
            </a:fld>
            <a:endParaRPr lang="en-US"/>
          </a:p>
        </p:txBody>
      </p:sp>
    </p:spTree>
    <p:extLst>
      <p:ext uri="{BB962C8B-B14F-4D97-AF65-F5344CB8AC3E}">
        <p14:creationId xmlns:p14="http://schemas.microsoft.com/office/powerpoint/2010/main" val="1486951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Virginia:</a:t>
            </a:r>
          </a:p>
          <a:p>
            <a:pPr marL="171450" indent="-171450">
              <a:spcBef>
                <a:spcPts val="1000"/>
              </a:spcBef>
              <a:buFont typeface="Arial"/>
              <a:buChar char="•"/>
            </a:pPr>
            <a:r>
              <a:rPr lang="en-US"/>
              <a:t>Driving Forces</a:t>
            </a:r>
            <a:endParaRPr lang="en-US">
              <a:ea typeface="Calibri"/>
              <a:cs typeface="Calibri"/>
            </a:endParaRPr>
          </a:p>
          <a:p>
            <a:pPr marL="628650" lvl="1" indent="-171450">
              <a:spcBef>
                <a:spcPts val="1000"/>
              </a:spcBef>
              <a:buFont typeface="Arial"/>
              <a:buChar char="•"/>
            </a:pPr>
            <a:r>
              <a:rPr lang="en-US"/>
              <a:t>Violent Activities</a:t>
            </a:r>
            <a:endParaRPr lang="en-US">
              <a:ea typeface="Calibri"/>
              <a:cs typeface="Calibri"/>
            </a:endParaRPr>
          </a:p>
          <a:p>
            <a:pPr marL="628650" lvl="1" indent="-171450">
              <a:spcBef>
                <a:spcPts val="1000"/>
              </a:spcBef>
              <a:buFont typeface="Arial"/>
              <a:buChar char="•"/>
            </a:pPr>
            <a:r>
              <a:rPr lang="en-US"/>
              <a:t>Illegal Activities</a:t>
            </a:r>
            <a:endParaRPr lang="en-US">
              <a:ea typeface="Calibri"/>
              <a:cs typeface="Calibri"/>
            </a:endParaRPr>
          </a:p>
          <a:p>
            <a:pPr marL="628650" lvl="1" indent="-171450">
              <a:spcBef>
                <a:spcPts val="1000"/>
              </a:spcBef>
              <a:buFont typeface="Arial"/>
              <a:buChar char="•"/>
            </a:pPr>
            <a:r>
              <a:rPr lang="en-US"/>
              <a:t>Humanitarian Crisis</a:t>
            </a:r>
            <a:endParaRPr lang="en-US">
              <a:ea typeface="Calibri"/>
              <a:cs typeface="Calibri"/>
            </a:endParaRPr>
          </a:p>
          <a:p>
            <a:pPr marL="171450" indent="-171450">
              <a:spcBef>
                <a:spcPts val="1000"/>
              </a:spcBef>
              <a:buFont typeface="Arial"/>
              <a:buChar char="•"/>
            </a:pPr>
            <a:r>
              <a:rPr lang="en-US"/>
              <a:t>Implications</a:t>
            </a:r>
            <a:endParaRPr lang="en-US">
              <a:ea typeface="Calibri" panose="020F0502020204030204"/>
              <a:cs typeface="Calibri" panose="020F0502020204030204"/>
            </a:endParaRPr>
          </a:p>
          <a:p>
            <a:pPr marL="628650" lvl="1" indent="-171450">
              <a:spcBef>
                <a:spcPts val="1000"/>
              </a:spcBef>
              <a:buFont typeface="Arial"/>
              <a:buChar char="•"/>
            </a:pPr>
            <a:r>
              <a:rPr lang="en-US"/>
              <a:t>US Military </a:t>
            </a:r>
            <a:endParaRPr lang="en-US">
              <a:ea typeface="Calibri" panose="020F0502020204030204"/>
              <a:cs typeface="Calibri" panose="020F0502020204030204"/>
            </a:endParaRPr>
          </a:p>
          <a:p>
            <a:pPr marL="628650" lvl="1" indent="-171450">
              <a:spcBef>
                <a:spcPts val="1000"/>
              </a:spcBef>
              <a:buFont typeface="Arial"/>
              <a:buChar char="•"/>
            </a:pPr>
            <a:r>
              <a:rPr lang="en-US"/>
              <a:t>Natural Gas/Resources</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6C2F287-01AE-D647-8D52-C25CB92B29BF}" type="slidenum">
              <a:rPr lang="en-US" smtClean="0"/>
              <a:t>6</a:t>
            </a:fld>
            <a:endParaRPr lang="en-US"/>
          </a:p>
        </p:txBody>
      </p:sp>
    </p:spTree>
    <p:extLst>
      <p:ext uri="{BB962C8B-B14F-4D97-AF65-F5344CB8AC3E}">
        <p14:creationId xmlns:p14="http://schemas.microsoft.com/office/powerpoint/2010/main" val="3166616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Virginia</a:t>
            </a:r>
          </a:p>
        </p:txBody>
      </p:sp>
      <p:sp>
        <p:nvSpPr>
          <p:cNvPr id="4" name="Slide Number Placeholder 3"/>
          <p:cNvSpPr>
            <a:spLocks noGrp="1"/>
          </p:cNvSpPr>
          <p:nvPr>
            <p:ph type="sldNum" sz="quarter" idx="5"/>
          </p:nvPr>
        </p:nvSpPr>
        <p:spPr/>
        <p:txBody>
          <a:bodyPr/>
          <a:lstStyle/>
          <a:p>
            <a:fld id="{96C2F287-01AE-D647-8D52-C25CB92B29BF}" type="slidenum">
              <a:rPr lang="en-US" smtClean="0"/>
              <a:t>7</a:t>
            </a:fld>
            <a:endParaRPr lang="en-US"/>
          </a:p>
        </p:txBody>
      </p:sp>
    </p:spTree>
    <p:extLst>
      <p:ext uri="{BB962C8B-B14F-4D97-AF65-F5344CB8AC3E}">
        <p14:creationId xmlns:p14="http://schemas.microsoft.com/office/powerpoint/2010/main" val="3606411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Virginia:</a:t>
            </a:r>
          </a:p>
          <a:p>
            <a:pPr marL="171450" indent="-171450">
              <a:spcBef>
                <a:spcPts val="1000"/>
              </a:spcBef>
              <a:buFont typeface="Arial"/>
              <a:buChar char="•"/>
            </a:pPr>
            <a:r>
              <a:rPr lang="en-US"/>
              <a:t>Driving Forces</a:t>
            </a:r>
            <a:endParaRPr lang="en-US">
              <a:ea typeface="Calibri"/>
              <a:cs typeface="Calibri"/>
            </a:endParaRPr>
          </a:p>
          <a:p>
            <a:pPr marL="628650" lvl="1" indent="-171450">
              <a:spcBef>
                <a:spcPts val="1000"/>
              </a:spcBef>
              <a:buFont typeface="Arial"/>
              <a:buChar char="•"/>
            </a:pPr>
            <a:r>
              <a:rPr lang="en-US"/>
              <a:t>Violent Activities</a:t>
            </a:r>
            <a:endParaRPr lang="en-US">
              <a:ea typeface="Calibri"/>
              <a:cs typeface="Calibri"/>
            </a:endParaRPr>
          </a:p>
          <a:p>
            <a:pPr marL="628650" lvl="1" indent="-171450">
              <a:spcBef>
                <a:spcPts val="1000"/>
              </a:spcBef>
              <a:buFont typeface="Arial"/>
              <a:buChar char="•"/>
            </a:pPr>
            <a:r>
              <a:rPr lang="en-US"/>
              <a:t>Illegal Activities</a:t>
            </a:r>
            <a:endParaRPr lang="en-US">
              <a:ea typeface="Calibri"/>
              <a:cs typeface="Calibri"/>
            </a:endParaRPr>
          </a:p>
          <a:p>
            <a:pPr marL="628650" lvl="1" indent="-171450">
              <a:spcBef>
                <a:spcPts val="1000"/>
              </a:spcBef>
              <a:buFont typeface="Arial"/>
              <a:buChar char="•"/>
            </a:pPr>
            <a:r>
              <a:rPr lang="en-US"/>
              <a:t>Humanitarian Crisis</a:t>
            </a:r>
            <a:endParaRPr lang="en-US">
              <a:ea typeface="Calibri"/>
              <a:cs typeface="Calibri"/>
            </a:endParaRPr>
          </a:p>
          <a:p>
            <a:pPr marL="171450" indent="-171450">
              <a:spcBef>
                <a:spcPts val="1000"/>
              </a:spcBef>
              <a:buFont typeface="Arial"/>
              <a:buChar char="•"/>
            </a:pPr>
            <a:r>
              <a:rPr lang="en-US"/>
              <a:t>Implications</a:t>
            </a:r>
            <a:endParaRPr lang="en-US">
              <a:ea typeface="Calibri" panose="020F0502020204030204"/>
              <a:cs typeface="Calibri" panose="020F0502020204030204"/>
            </a:endParaRPr>
          </a:p>
          <a:p>
            <a:pPr marL="628650" lvl="1" indent="-171450">
              <a:spcBef>
                <a:spcPts val="1000"/>
              </a:spcBef>
              <a:buFont typeface="Arial"/>
              <a:buChar char="•"/>
            </a:pPr>
            <a:r>
              <a:rPr lang="en-US"/>
              <a:t>US Military </a:t>
            </a:r>
            <a:endParaRPr lang="en-US">
              <a:ea typeface="Calibri" panose="020F0502020204030204"/>
              <a:cs typeface="Calibri" panose="020F0502020204030204"/>
            </a:endParaRPr>
          </a:p>
          <a:p>
            <a:pPr marL="628650" lvl="1" indent="-171450">
              <a:spcBef>
                <a:spcPts val="1000"/>
              </a:spcBef>
              <a:buFont typeface="Arial"/>
              <a:buChar char="•"/>
            </a:pPr>
            <a:r>
              <a:rPr lang="en-US"/>
              <a:t>Natural Gas/Resources</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6C2F287-01AE-D647-8D52-C25CB92B29BF}" type="slidenum">
              <a:rPr lang="en-US" smtClean="0"/>
              <a:t>8</a:t>
            </a:fld>
            <a:endParaRPr lang="en-US"/>
          </a:p>
        </p:txBody>
      </p:sp>
    </p:spTree>
    <p:extLst>
      <p:ext uri="{BB962C8B-B14F-4D97-AF65-F5344CB8AC3E}">
        <p14:creationId xmlns:p14="http://schemas.microsoft.com/office/powerpoint/2010/main" val="1280142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Amanda</a:t>
            </a:r>
          </a:p>
        </p:txBody>
      </p:sp>
      <p:sp>
        <p:nvSpPr>
          <p:cNvPr id="4" name="Slide Number Placeholder 3"/>
          <p:cNvSpPr>
            <a:spLocks noGrp="1"/>
          </p:cNvSpPr>
          <p:nvPr>
            <p:ph type="sldNum" sz="quarter" idx="5"/>
          </p:nvPr>
        </p:nvSpPr>
        <p:spPr/>
        <p:txBody>
          <a:bodyPr/>
          <a:lstStyle/>
          <a:p>
            <a:fld id="{96C2F287-01AE-D647-8D52-C25CB92B29BF}" type="slidenum">
              <a:rPr lang="en-US" smtClean="0"/>
              <a:t>9</a:t>
            </a:fld>
            <a:endParaRPr lang="en-US"/>
          </a:p>
        </p:txBody>
      </p:sp>
    </p:spTree>
    <p:extLst>
      <p:ext uri="{BB962C8B-B14F-4D97-AF65-F5344CB8AC3E}">
        <p14:creationId xmlns:p14="http://schemas.microsoft.com/office/powerpoint/2010/main" val="2996881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822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D6473-DF6D-4702-B328-E0DD40540A4E}" type="datetimeFigureOut">
              <a:rPr lang="en-US" dirty="0"/>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807100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F7E3A-B166-407D-9866-32884E7D5B37}" type="datetimeFigureOut">
              <a:rPr lang="en-US" dirty="0"/>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198250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8FC5F6-F338-4AE4-BB23-26385BCFC423}" type="datetimeFigureOut">
              <a:rPr lang="en-US" dirty="0"/>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a:p>
        </p:txBody>
      </p:sp>
    </p:spTree>
    <p:extLst>
      <p:ext uri="{BB962C8B-B14F-4D97-AF65-F5344CB8AC3E}">
        <p14:creationId xmlns:p14="http://schemas.microsoft.com/office/powerpoint/2010/main" val="1886397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142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AB4D41-86C1-4908-B66A-0B50CEB3BF29}" type="datetimeFigureOut">
              <a:rPr lang="en-US" dirty="0"/>
              <a:t>5/6/2022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96026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426E2C-56C1-4E0D-A793-0088A7FDD37E}" type="datetimeFigureOut">
              <a:rPr lang="en-US" dirty="0"/>
              <a:t>5/6/2022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925002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dirty="0"/>
              <a:t>5/6/2022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433930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5/6/2022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336966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5/6/2022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645737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5/6/2022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74393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5/6/2022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24334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microsoft.com/office/2018/10/relationships/comments" Target="../comments/modernComment_119_5173A19E.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africacenter.org/spotlight/cries-from-the-community-listening-to-the-people-of-cabo-delgado/"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brotemar@dukes.jmu.ed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mailto:stormean@dukes.jmu.edu" TargetMode="External"/><Relationship Id="rId4" Type="http://schemas.openxmlformats.org/officeDocument/2006/relationships/hyperlink" Target="mailto:mcdaniva@dukes.jmu.edu"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offshore-energy.biz/totalenergies-to-resume-mozambique-lng-project-in-2022/" TargetMode="External"/><Relationship Id="rId2" Type="http://schemas.openxmlformats.org/officeDocument/2006/relationships/hyperlink" Target="https://mzlng.totalenergies.co.mz/en/about-mozambique-liquefied-natural-gas-project"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573C86-D585-F04D-801E-062BFBBF9424}"/>
              </a:ext>
            </a:extLst>
          </p:cNvPr>
          <p:cNvSpPr>
            <a:spLocks noGrp="1"/>
          </p:cNvSpPr>
          <p:nvPr>
            <p:ph type="ctrTitle"/>
          </p:nvPr>
        </p:nvSpPr>
        <p:spPr>
          <a:xfrm>
            <a:off x="1097280" y="758952"/>
            <a:ext cx="10058400" cy="3892168"/>
          </a:xfrm>
        </p:spPr>
        <p:txBody>
          <a:bodyPr>
            <a:normAutofit/>
          </a:bodyPr>
          <a:lstStyle/>
          <a:p>
            <a:r>
              <a:rPr lang="en-US" b="1">
                <a:latin typeface="Arial"/>
                <a:cs typeface="Arial"/>
              </a:rPr>
              <a:t>Analyzing Insurgent Activity in Mozambique</a:t>
            </a:r>
          </a:p>
        </p:txBody>
      </p:sp>
      <p:sp>
        <p:nvSpPr>
          <p:cNvPr id="15"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5E19F666-6E3D-D242-A4FF-AA878F59C122}"/>
              </a:ext>
            </a:extLst>
          </p:cNvPr>
          <p:cNvSpPr>
            <a:spLocks noGrp="1"/>
          </p:cNvSpPr>
          <p:nvPr>
            <p:ph type="subTitle" idx="1"/>
          </p:nvPr>
        </p:nvSpPr>
        <p:spPr>
          <a:xfrm>
            <a:off x="1100051" y="5225240"/>
            <a:ext cx="10058400" cy="1143000"/>
          </a:xfrm>
        </p:spPr>
        <p:txBody>
          <a:bodyPr vert="horz" lIns="91440" tIns="45720" rIns="91440" bIns="45720" rtlCol="0">
            <a:normAutofit/>
          </a:bodyPr>
          <a:lstStyle/>
          <a:p>
            <a:endParaRPr lang="en-US" sz="2000">
              <a:solidFill>
                <a:srgbClr val="FFFFFF"/>
              </a:solidFill>
            </a:endParaRPr>
          </a:p>
          <a:p>
            <a:r>
              <a:rPr lang="en-US" sz="2000">
                <a:solidFill>
                  <a:srgbClr val="FFFFFF"/>
                </a:solidFill>
                <a:latin typeface="Arial"/>
                <a:cs typeface="Arial"/>
              </a:rPr>
              <a:t>Amanda Brotemarkle, Virginia McDaniel, Alayna Stormer</a:t>
            </a:r>
          </a:p>
          <a:p>
            <a:endParaRPr lang="en-US" sz="2000">
              <a:solidFill>
                <a:srgbClr val="FFFFFF"/>
              </a:solidFill>
            </a:endParaRPr>
          </a:p>
        </p:txBody>
      </p:sp>
      <p:sp>
        <p:nvSpPr>
          <p:cNvPr id="16"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2146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A7BD3-10B9-9241-BC58-7234B64F84D6}"/>
              </a:ext>
            </a:extLst>
          </p:cNvPr>
          <p:cNvSpPr>
            <a:spLocks noGrp="1"/>
          </p:cNvSpPr>
          <p:nvPr>
            <p:ph type="title"/>
          </p:nvPr>
        </p:nvSpPr>
        <p:spPr/>
        <p:txBody>
          <a:bodyPr/>
          <a:lstStyle/>
          <a:p>
            <a:r>
              <a:rPr lang="en-US" b="1">
                <a:solidFill>
                  <a:srgbClr val="404040"/>
                </a:solidFill>
                <a:latin typeface="Arial"/>
                <a:cs typeface="Arial"/>
              </a:rPr>
              <a:t>Violent Activities – Large Scale Attacks</a:t>
            </a:r>
            <a:endParaRPr lang="en-US">
              <a:latin typeface="Calibri Light"/>
              <a:cs typeface="Calibri Light"/>
            </a:endParaRPr>
          </a:p>
        </p:txBody>
      </p:sp>
      <p:sp>
        <p:nvSpPr>
          <p:cNvPr id="3" name="Content Placeholder 2">
            <a:extLst>
              <a:ext uri="{FF2B5EF4-FFF2-40B4-BE49-F238E27FC236}">
                <a16:creationId xmlns:a16="http://schemas.microsoft.com/office/drawing/2014/main" id="{6AC13632-7C3E-AA4E-9433-BDBE70936747}"/>
              </a:ext>
            </a:extLst>
          </p:cNvPr>
          <p:cNvSpPr>
            <a:spLocks noGrp="1"/>
          </p:cNvSpPr>
          <p:nvPr>
            <p:ph idx="1"/>
          </p:nvPr>
        </p:nvSpPr>
        <p:spPr>
          <a:xfrm>
            <a:off x="1211867" y="1935473"/>
            <a:ext cx="8986777" cy="4100231"/>
          </a:xfrm>
        </p:spPr>
        <p:txBody>
          <a:bodyPr vert="horz" lIns="91440" tIns="45720" rIns="91440" bIns="45720" rtlCol="0" anchor="t">
            <a:noAutofit/>
          </a:bodyPr>
          <a:lstStyle/>
          <a:p>
            <a:pPr marL="0" indent="0">
              <a:buNone/>
            </a:pPr>
            <a:r>
              <a:rPr lang="en-US" sz="3200">
                <a:latin typeface="Arial"/>
                <a:cs typeface="Arial"/>
              </a:rPr>
              <a:t>Recently demonstrated both tactical and strategic sophistication in its successful attacks on major population centers and ability to wrest control of valuable territory from the government.</a:t>
            </a:r>
            <a:endParaRPr lang="en-US" sz="3200">
              <a:latin typeface="Arial"/>
              <a:ea typeface="+mn-lt"/>
              <a:cs typeface="+mn-lt"/>
            </a:endParaRPr>
          </a:p>
          <a:p>
            <a:pPr marL="457200" indent="-457200">
              <a:buFont typeface="Arial" panose="020F0502020204030204" pitchFamily="34" charset="0"/>
              <a:buChar char="•"/>
            </a:pPr>
            <a:r>
              <a:rPr lang="en-US" sz="3200" err="1">
                <a:latin typeface="Arial"/>
                <a:cs typeface="Arial"/>
              </a:rPr>
              <a:t>Mocimboa</a:t>
            </a:r>
            <a:r>
              <a:rPr lang="en-US" sz="3200">
                <a:latin typeface="Arial"/>
                <a:cs typeface="Arial"/>
              </a:rPr>
              <a:t> da Praia in August 2020</a:t>
            </a:r>
            <a:endParaRPr lang="en-US" sz="3200">
              <a:latin typeface="Arial"/>
              <a:cs typeface="Calibri" panose="020F0502020204030204"/>
            </a:endParaRPr>
          </a:p>
          <a:p>
            <a:pPr marL="457200" indent="-457200">
              <a:buFont typeface="Arial" panose="020F0502020204030204" pitchFamily="34" charset="0"/>
              <a:buChar char="•"/>
            </a:pPr>
            <a:r>
              <a:rPr lang="en-US" sz="3200">
                <a:latin typeface="Arial"/>
                <a:cs typeface="Arial"/>
              </a:rPr>
              <a:t>Palma in March 2021</a:t>
            </a:r>
            <a:endParaRPr lang="en-US" sz="3200">
              <a:latin typeface="Arial"/>
              <a:ea typeface="+mn-lt"/>
              <a:cs typeface="+mn-lt"/>
            </a:endParaRPr>
          </a:p>
          <a:p>
            <a:pPr marL="0" indent="0">
              <a:buNone/>
            </a:pPr>
            <a:endParaRPr lang="en-US" sz="3600">
              <a:ea typeface="+mn-lt"/>
              <a:cs typeface="+mn-lt"/>
            </a:endParaRPr>
          </a:p>
          <a:p>
            <a:pPr marL="0" indent="0">
              <a:buNone/>
            </a:pPr>
            <a:endParaRPr lang="en-US" sz="3600">
              <a:latin typeface="Arial"/>
              <a:cs typeface="Arial"/>
            </a:endParaRPr>
          </a:p>
        </p:txBody>
      </p:sp>
    </p:spTree>
    <p:extLst>
      <p:ext uri="{BB962C8B-B14F-4D97-AF65-F5344CB8AC3E}">
        <p14:creationId xmlns:p14="http://schemas.microsoft.com/office/powerpoint/2010/main" val="3465936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DA536-7300-8965-04E6-88E55BA96D39}"/>
              </a:ext>
            </a:extLst>
          </p:cNvPr>
          <p:cNvSpPr>
            <a:spLocks noGrp="1"/>
          </p:cNvSpPr>
          <p:nvPr>
            <p:ph type="title"/>
          </p:nvPr>
        </p:nvSpPr>
        <p:spPr/>
        <p:txBody>
          <a:bodyPr/>
          <a:lstStyle/>
          <a:p>
            <a:r>
              <a:rPr lang="en-US" b="1">
                <a:latin typeface="Arial" panose="020B0604020202020204" pitchFamily="34" charset="0"/>
                <a:cs typeface="Arial" panose="020B0604020202020204" pitchFamily="34" charset="0"/>
              </a:rPr>
              <a:t>Illegal Activities</a:t>
            </a:r>
          </a:p>
        </p:txBody>
      </p:sp>
      <p:sp>
        <p:nvSpPr>
          <p:cNvPr id="3" name="Content Placeholder 2">
            <a:extLst>
              <a:ext uri="{FF2B5EF4-FFF2-40B4-BE49-F238E27FC236}">
                <a16:creationId xmlns:a16="http://schemas.microsoft.com/office/drawing/2014/main" id="{B6B7F054-BABF-9DD8-0CB6-0B98B3732B39}"/>
              </a:ext>
            </a:extLst>
          </p:cNvPr>
          <p:cNvSpPr>
            <a:spLocks noGrp="1"/>
          </p:cNvSpPr>
          <p:nvPr>
            <p:ph idx="1"/>
          </p:nvPr>
        </p:nvSpPr>
        <p:spPr>
          <a:xfrm>
            <a:off x="1099693" y="1785556"/>
            <a:ext cx="10056625" cy="4462843"/>
          </a:xfrm>
        </p:spPr>
        <p:txBody>
          <a:bodyPr vert="horz" lIns="91440" tIns="45720" rIns="91440" bIns="45720" rtlCol="0" anchor="t">
            <a:normAutofit/>
          </a:bodyPr>
          <a:lstStyle/>
          <a:p>
            <a:r>
              <a:rPr lang="en-US" sz="3200">
                <a:latin typeface="Arial"/>
                <a:cs typeface="Arial"/>
              </a:rPr>
              <a:t>Evidence of ASWJ taking advantage of...</a:t>
            </a:r>
          </a:p>
          <a:p>
            <a:pPr marL="383540" lvl="1">
              <a:buClr>
                <a:srgbClr val="8AD0D6"/>
              </a:buClr>
            </a:pPr>
            <a:r>
              <a:rPr lang="en-US" sz="2800">
                <a:latin typeface="Arial"/>
                <a:cs typeface="Arial"/>
              </a:rPr>
              <a:t>Human Trafficking </a:t>
            </a:r>
          </a:p>
          <a:p>
            <a:pPr marL="383540" lvl="1">
              <a:buClr>
                <a:srgbClr val="8AD0D6"/>
              </a:buClr>
            </a:pPr>
            <a:r>
              <a:rPr lang="en-US" sz="2800">
                <a:latin typeface="Arial"/>
                <a:cs typeface="Arial"/>
              </a:rPr>
              <a:t>Drug and weapon smuggling</a:t>
            </a:r>
          </a:p>
        </p:txBody>
      </p:sp>
    </p:spTree>
    <p:extLst>
      <p:ext uri="{BB962C8B-B14F-4D97-AF65-F5344CB8AC3E}">
        <p14:creationId xmlns:p14="http://schemas.microsoft.com/office/powerpoint/2010/main" val="2453402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34980-EB37-04F9-D42F-A7E79E5C8FB7}"/>
              </a:ext>
            </a:extLst>
          </p:cNvPr>
          <p:cNvSpPr>
            <a:spLocks noGrp="1"/>
          </p:cNvSpPr>
          <p:nvPr>
            <p:ph type="title"/>
          </p:nvPr>
        </p:nvSpPr>
        <p:spPr>
          <a:xfrm>
            <a:off x="1097280" y="286603"/>
            <a:ext cx="10058400" cy="1450757"/>
          </a:xfrm>
        </p:spPr>
        <p:txBody>
          <a:bodyPr>
            <a:normAutofit/>
          </a:bodyPr>
          <a:lstStyle/>
          <a:p>
            <a:r>
              <a:rPr lang="en-US" b="1">
                <a:latin typeface="Arial"/>
                <a:cs typeface="Calibri Light"/>
              </a:rPr>
              <a:t>Human Trafficking</a:t>
            </a:r>
            <a:endParaRPr lang="en-US" b="1">
              <a:latin typeface="Arial"/>
              <a:cs typeface="Arial"/>
            </a:endParaRPr>
          </a:p>
        </p:txBody>
      </p:sp>
      <p:graphicFrame>
        <p:nvGraphicFramePr>
          <p:cNvPr id="5" name="Content Placeholder 2">
            <a:extLst>
              <a:ext uri="{FF2B5EF4-FFF2-40B4-BE49-F238E27FC236}">
                <a16:creationId xmlns:a16="http://schemas.microsoft.com/office/drawing/2014/main" id="{F8A986A0-7E82-C3EF-9252-025D7659330B}"/>
              </a:ext>
            </a:extLst>
          </p:cNvPr>
          <p:cNvGraphicFramePr>
            <a:graphicFrameLocks noGrp="1"/>
          </p:cNvGraphicFramePr>
          <p:nvPr>
            <p:ph idx="1"/>
            <p:extLst>
              <p:ext uri="{D42A27DB-BD31-4B8C-83A1-F6EECF244321}">
                <p14:modId xmlns:p14="http://schemas.microsoft.com/office/powerpoint/2010/main" val="1136894245"/>
              </p:ext>
            </p:extLst>
          </p:nvPr>
        </p:nvGraphicFramePr>
        <p:xfrm>
          <a:off x="657845" y="1827295"/>
          <a:ext cx="10949552" cy="4173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3813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10">
            <a:extLst>
              <a:ext uri="{FF2B5EF4-FFF2-40B4-BE49-F238E27FC236}">
                <a16:creationId xmlns:a16="http://schemas.microsoft.com/office/drawing/2014/main" id="{3F87243A-F810-42AD-AA74-3FA38B1D8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12">
            <a:extLst>
              <a:ext uri="{FF2B5EF4-FFF2-40B4-BE49-F238E27FC236}">
                <a16:creationId xmlns:a16="http://schemas.microsoft.com/office/drawing/2014/main" id="{E4710C0A-057C-4274-BA2D-001F1025E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14">
            <a:extLst>
              <a:ext uri="{FF2B5EF4-FFF2-40B4-BE49-F238E27FC236}">
                <a16:creationId xmlns:a16="http://schemas.microsoft.com/office/drawing/2014/main" id="{BEFAE2A0-B30D-40C7-BB2F-AE3D6D5D00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16">
            <a:extLst>
              <a:ext uri="{FF2B5EF4-FFF2-40B4-BE49-F238E27FC236}">
                <a16:creationId xmlns:a16="http://schemas.microsoft.com/office/drawing/2014/main" id="{401AB748-B9E7-4AEC-AAB9-0EABDE63F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75CAB6-7BEE-95AD-A7F0-C6FD28A143A5}"/>
              </a:ext>
            </a:extLst>
          </p:cNvPr>
          <p:cNvSpPr>
            <a:spLocks noGrp="1"/>
          </p:cNvSpPr>
          <p:nvPr>
            <p:ph type="title"/>
          </p:nvPr>
        </p:nvSpPr>
        <p:spPr>
          <a:xfrm>
            <a:off x="633999" y="4614623"/>
            <a:ext cx="11170655" cy="1057655"/>
          </a:xfrm>
        </p:spPr>
        <p:txBody>
          <a:bodyPr vert="horz" lIns="91440" tIns="45720" rIns="91440" bIns="45720" rtlCol="0" anchor="b">
            <a:normAutofit/>
          </a:bodyPr>
          <a:lstStyle/>
          <a:p>
            <a:r>
              <a:rPr lang="en-US" b="1">
                <a:solidFill>
                  <a:schemeClr val="tx1">
                    <a:lumMod val="85000"/>
                    <a:lumOff val="15000"/>
                  </a:schemeClr>
                </a:solidFill>
                <a:latin typeface="Arial"/>
                <a:cs typeface="Calibri Light"/>
              </a:rPr>
              <a:t>Human Trafficking - Victims</a:t>
            </a:r>
          </a:p>
        </p:txBody>
      </p:sp>
      <p:pic>
        <p:nvPicPr>
          <p:cNvPr id="4" name="Picture 4" descr="Icon&#10;&#10;Description automatically generated">
            <a:extLst>
              <a:ext uri="{FF2B5EF4-FFF2-40B4-BE49-F238E27FC236}">
                <a16:creationId xmlns:a16="http://schemas.microsoft.com/office/drawing/2014/main" id="{0D175E79-D1B4-C95E-4879-A32352C4B290}"/>
              </a:ext>
            </a:extLst>
          </p:cNvPr>
          <p:cNvPicPr>
            <a:picLocks noGrp="1" noChangeAspect="1"/>
          </p:cNvPicPr>
          <p:nvPr>
            <p:ph idx="1"/>
          </p:nvPr>
        </p:nvPicPr>
        <p:blipFill>
          <a:blip r:embed="rId3"/>
          <a:stretch>
            <a:fillRect/>
          </a:stretch>
        </p:blipFill>
        <p:spPr>
          <a:xfrm>
            <a:off x="977737" y="886925"/>
            <a:ext cx="2628225" cy="3109046"/>
          </a:xfrm>
          <a:prstGeom prst="rect">
            <a:avLst/>
          </a:prstGeom>
        </p:spPr>
      </p:pic>
      <p:sp>
        <p:nvSpPr>
          <p:cNvPr id="32" name="Rectangle 18">
            <a:extLst>
              <a:ext uri="{FF2B5EF4-FFF2-40B4-BE49-F238E27FC236}">
                <a16:creationId xmlns:a16="http://schemas.microsoft.com/office/drawing/2014/main" id="{E0954B38-9C23-4C8B-AC5D-0E80CEA3B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553"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Icon&#10;&#10;Description automatically generated">
            <a:extLst>
              <a:ext uri="{FF2B5EF4-FFF2-40B4-BE49-F238E27FC236}">
                <a16:creationId xmlns:a16="http://schemas.microsoft.com/office/drawing/2014/main" id="{BFFB4B25-E150-111F-B7F0-61308A67A94F}"/>
              </a:ext>
            </a:extLst>
          </p:cNvPr>
          <p:cNvPicPr>
            <a:picLocks noChangeAspect="1"/>
          </p:cNvPicPr>
          <p:nvPr/>
        </p:nvPicPr>
        <p:blipFill>
          <a:blip r:embed="rId4"/>
          <a:stretch>
            <a:fillRect/>
          </a:stretch>
        </p:blipFill>
        <p:spPr>
          <a:xfrm>
            <a:off x="8425323" y="931515"/>
            <a:ext cx="3312785" cy="2901810"/>
          </a:xfrm>
          <a:prstGeom prst="rect">
            <a:avLst/>
          </a:prstGeom>
        </p:spPr>
      </p:pic>
      <p:sp>
        <p:nvSpPr>
          <p:cNvPr id="33" name="Rectangle 20">
            <a:extLst>
              <a:ext uri="{FF2B5EF4-FFF2-40B4-BE49-F238E27FC236}">
                <a16:creationId xmlns:a16="http://schemas.microsoft.com/office/drawing/2014/main" id="{791376A8-6B7C-49D5-B3B0-B1D81BC15C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5969"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text, clipart&#10;&#10;Description automatically generated">
            <a:extLst>
              <a:ext uri="{FF2B5EF4-FFF2-40B4-BE49-F238E27FC236}">
                <a16:creationId xmlns:a16="http://schemas.microsoft.com/office/drawing/2014/main" id="{FE0708ED-EC88-E4EE-E505-6A1681C4F925}"/>
              </a:ext>
            </a:extLst>
          </p:cNvPr>
          <p:cNvPicPr>
            <a:picLocks noChangeAspect="1"/>
          </p:cNvPicPr>
          <p:nvPr/>
        </p:nvPicPr>
        <p:blipFill>
          <a:blip r:embed="rId5"/>
          <a:stretch>
            <a:fillRect/>
          </a:stretch>
        </p:blipFill>
        <p:spPr>
          <a:xfrm>
            <a:off x="4690090" y="929855"/>
            <a:ext cx="2805380" cy="3066117"/>
          </a:xfrm>
          <a:prstGeom prst="rect">
            <a:avLst/>
          </a:prstGeom>
        </p:spPr>
      </p:pic>
      <p:cxnSp>
        <p:nvCxnSpPr>
          <p:cNvPr id="34" name="Straight Connector 22">
            <a:extLst>
              <a:ext uri="{FF2B5EF4-FFF2-40B4-BE49-F238E27FC236}">
                <a16:creationId xmlns:a16="http://schemas.microsoft.com/office/drawing/2014/main" id="{73A16B78-E8EF-4C99-BDA5-80142980AE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5" name="Rectangle 24">
            <a:extLst>
              <a:ext uri="{FF2B5EF4-FFF2-40B4-BE49-F238E27FC236}">
                <a16:creationId xmlns:a16="http://schemas.microsoft.com/office/drawing/2014/main" id="{3B0D8F16-5F3B-465F-9D06-983E2E826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5DED356E-7923-4393-BAEA-0116D9D76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a:extLst>
              <a:ext uri="{FF2B5EF4-FFF2-40B4-BE49-F238E27FC236}">
                <a16:creationId xmlns:a16="http://schemas.microsoft.com/office/drawing/2014/main" id="{192FAACD-0EA0-EE96-F104-A6A9B79B9C87}"/>
              </a:ext>
            </a:extLst>
          </p:cNvPr>
          <p:cNvSpPr txBox="1"/>
          <p:nvPr/>
        </p:nvSpPr>
        <p:spPr>
          <a:xfrm>
            <a:off x="1311498" y="3833611"/>
            <a:ext cx="194900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Child Labor</a:t>
            </a:r>
          </a:p>
        </p:txBody>
      </p:sp>
      <p:sp>
        <p:nvSpPr>
          <p:cNvPr id="26" name="TextBox 25">
            <a:extLst>
              <a:ext uri="{FF2B5EF4-FFF2-40B4-BE49-F238E27FC236}">
                <a16:creationId xmlns:a16="http://schemas.microsoft.com/office/drawing/2014/main" id="{35981F94-51CF-30E2-48AF-A54D84D9D0F6}"/>
              </a:ext>
            </a:extLst>
          </p:cNvPr>
          <p:cNvSpPr txBox="1"/>
          <p:nvPr/>
        </p:nvSpPr>
        <p:spPr>
          <a:xfrm>
            <a:off x="5263309" y="3833611"/>
            <a:ext cx="165464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Education</a:t>
            </a:r>
          </a:p>
        </p:txBody>
      </p:sp>
      <p:sp>
        <p:nvSpPr>
          <p:cNvPr id="36" name="TextBox 35">
            <a:extLst>
              <a:ext uri="{FF2B5EF4-FFF2-40B4-BE49-F238E27FC236}">
                <a16:creationId xmlns:a16="http://schemas.microsoft.com/office/drawing/2014/main" id="{61146A9A-6C9D-6F00-62A3-3B46CA614B1C}"/>
              </a:ext>
            </a:extLst>
          </p:cNvPr>
          <p:cNvSpPr txBox="1"/>
          <p:nvPr/>
        </p:nvSpPr>
        <p:spPr>
          <a:xfrm>
            <a:off x="8850219" y="3833611"/>
            <a:ext cx="245557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cs typeface="Arial"/>
              </a:rPr>
              <a:t>Marginalization</a:t>
            </a:r>
          </a:p>
        </p:txBody>
      </p:sp>
      <p:sp>
        <p:nvSpPr>
          <p:cNvPr id="8" name="TextBox 7">
            <a:extLst>
              <a:ext uri="{FF2B5EF4-FFF2-40B4-BE49-F238E27FC236}">
                <a16:creationId xmlns:a16="http://schemas.microsoft.com/office/drawing/2014/main" id="{3C862513-BFD5-502C-3A21-6A0CEB3A0AB8}"/>
              </a:ext>
            </a:extLst>
          </p:cNvPr>
          <p:cNvSpPr txBox="1"/>
          <p:nvPr/>
        </p:nvSpPr>
        <p:spPr>
          <a:xfrm>
            <a:off x="2987040" y="6634480"/>
            <a:ext cx="9377680" cy="2477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Arial"/>
                <a:ea typeface="+mn-lt"/>
                <a:cs typeface="+mn-lt"/>
              </a:rPr>
              <a:t>Icons pulled from: https://www.humanitarianresponse.info/sites/www.humanitarianresponse.info/files/documents/files/mozambique_sdr_-_21_april_2019_final.pdf</a:t>
            </a:r>
            <a:endParaRPr lang="en-US" sz="1000">
              <a:latin typeface="Arial"/>
              <a:cs typeface="Calibri"/>
            </a:endParaRPr>
          </a:p>
        </p:txBody>
      </p:sp>
    </p:spTree>
    <p:extLst>
      <p:ext uri="{BB962C8B-B14F-4D97-AF65-F5344CB8AC3E}">
        <p14:creationId xmlns:p14="http://schemas.microsoft.com/office/powerpoint/2010/main" val="2078679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C9F2B-1D3F-C843-B3E8-C1C8AD2F8CA6}"/>
              </a:ext>
            </a:extLst>
          </p:cNvPr>
          <p:cNvSpPr>
            <a:spLocks noGrp="1"/>
          </p:cNvSpPr>
          <p:nvPr>
            <p:ph type="title"/>
          </p:nvPr>
        </p:nvSpPr>
        <p:spPr/>
        <p:txBody>
          <a:bodyPr/>
          <a:lstStyle/>
          <a:p>
            <a:r>
              <a:rPr lang="en-US" b="1">
                <a:latin typeface="Arial"/>
                <a:cs typeface="Arial"/>
              </a:rPr>
              <a:t>Drug/Material Smuggling</a:t>
            </a:r>
          </a:p>
        </p:txBody>
      </p:sp>
      <p:sp>
        <p:nvSpPr>
          <p:cNvPr id="3" name="Content Placeholder 2">
            <a:extLst>
              <a:ext uri="{FF2B5EF4-FFF2-40B4-BE49-F238E27FC236}">
                <a16:creationId xmlns:a16="http://schemas.microsoft.com/office/drawing/2014/main" id="{9279EFDA-5B0B-6A40-90BE-331AC5333D94}"/>
              </a:ext>
            </a:extLst>
          </p:cNvPr>
          <p:cNvSpPr>
            <a:spLocks noGrp="1"/>
          </p:cNvSpPr>
          <p:nvPr>
            <p:ph idx="1"/>
          </p:nvPr>
        </p:nvSpPr>
        <p:spPr>
          <a:xfrm>
            <a:off x="1100807" y="1864819"/>
            <a:ext cx="10062724" cy="4390679"/>
          </a:xfrm>
        </p:spPr>
        <p:txBody>
          <a:bodyPr vert="horz" lIns="91440" tIns="45720" rIns="91440" bIns="45720" rtlCol="0" anchor="t">
            <a:normAutofit/>
          </a:bodyPr>
          <a:lstStyle/>
          <a:p>
            <a:pPr marL="0" indent="0">
              <a:buNone/>
            </a:pPr>
            <a:r>
              <a:rPr lang="en-US" sz="3200">
                <a:latin typeface="Arial"/>
                <a:cs typeface="Arial"/>
              </a:rPr>
              <a:t>There is evidence that the insurgency benefits from drug and other material smuggling through borders.</a:t>
            </a:r>
            <a:endParaRPr lang="en-US">
              <a:latin typeface="Calibri" panose="020F0502020204030204"/>
              <a:cs typeface="Calibri" panose="020F0502020204030204"/>
            </a:endParaRPr>
          </a:p>
          <a:p>
            <a:pPr marL="457200" indent="-457200">
              <a:buFont typeface="Arial" panose="020F0502020204030204" pitchFamily="34" charset="0"/>
              <a:buChar char="•"/>
            </a:pPr>
            <a:r>
              <a:rPr lang="en-US" sz="3200">
                <a:latin typeface="Arial"/>
                <a:cs typeface="Arial"/>
              </a:rPr>
              <a:t>Borders between neighboring countries and Mozambique are not controlled or monitored by the Government or Police. </a:t>
            </a:r>
            <a:endParaRPr lang="en-US">
              <a:latin typeface="Calibri" panose="020F0502020204030204"/>
              <a:cs typeface="Calibri" panose="020F0502020204030204"/>
            </a:endParaRPr>
          </a:p>
          <a:p>
            <a:pPr marL="457200" indent="-457200">
              <a:buFont typeface="Arial" panose="020F0502020204030204" pitchFamily="34" charset="0"/>
              <a:buChar char="•"/>
            </a:pPr>
            <a:r>
              <a:rPr lang="en-US" sz="3200">
                <a:latin typeface="Arial"/>
                <a:cs typeface="Arial"/>
              </a:rPr>
              <a:t>Heroin trade and material smuggling in Mozambique has also funded illegal actions by insurgencies and corrupt leaders.</a:t>
            </a:r>
            <a:endParaRPr lang="en-US">
              <a:cs typeface="Calibri" panose="020F0502020204030204"/>
            </a:endParaRPr>
          </a:p>
        </p:txBody>
      </p:sp>
    </p:spTree>
    <p:extLst>
      <p:ext uri="{BB962C8B-B14F-4D97-AF65-F5344CB8AC3E}">
        <p14:creationId xmlns:p14="http://schemas.microsoft.com/office/powerpoint/2010/main" val="13780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B1907-0640-5345-BD73-20DC99929075}"/>
              </a:ext>
            </a:extLst>
          </p:cNvPr>
          <p:cNvSpPr>
            <a:spLocks noGrp="1"/>
          </p:cNvSpPr>
          <p:nvPr>
            <p:ph type="title"/>
          </p:nvPr>
        </p:nvSpPr>
        <p:spPr/>
        <p:txBody>
          <a:bodyPr/>
          <a:lstStyle/>
          <a:p>
            <a:r>
              <a:rPr lang="en-US" b="1">
                <a:latin typeface="Arial"/>
                <a:cs typeface="Arial"/>
              </a:rPr>
              <a:t>Exploitation of Humanitarian Crises</a:t>
            </a:r>
          </a:p>
        </p:txBody>
      </p:sp>
      <p:sp>
        <p:nvSpPr>
          <p:cNvPr id="3" name="Content Placeholder 2">
            <a:extLst>
              <a:ext uri="{FF2B5EF4-FFF2-40B4-BE49-F238E27FC236}">
                <a16:creationId xmlns:a16="http://schemas.microsoft.com/office/drawing/2014/main" id="{6D5E1BF1-4F65-7545-8D29-710EA4A477D6}"/>
              </a:ext>
            </a:extLst>
          </p:cNvPr>
          <p:cNvSpPr>
            <a:spLocks noGrp="1"/>
          </p:cNvSpPr>
          <p:nvPr>
            <p:ph idx="1"/>
          </p:nvPr>
        </p:nvSpPr>
        <p:spPr>
          <a:xfrm>
            <a:off x="1098099" y="1527195"/>
            <a:ext cx="9765691" cy="4652681"/>
          </a:xfrm>
        </p:spPr>
        <p:txBody>
          <a:bodyPr vert="horz" lIns="91440" tIns="45720" rIns="91440" bIns="45720" rtlCol="0" anchor="t">
            <a:normAutofit/>
          </a:bodyPr>
          <a:lstStyle/>
          <a:p>
            <a:pPr marL="0" indent="0" algn="just">
              <a:buNone/>
            </a:pPr>
            <a:endParaRPr lang="en-US" sz="2800">
              <a:latin typeface="Arial"/>
              <a:cs typeface="Arial"/>
            </a:endParaRPr>
          </a:p>
          <a:p>
            <a:pPr marL="0" indent="0">
              <a:buNone/>
            </a:pPr>
            <a:r>
              <a:rPr lang="en-US" sz="3200">
                <a:latin typeface="Arial"/>
                <a:cs typeface="Arial"/>
              </a:rPr>
              <a:t>ASWJ will continue to exacerbate and take advantage of the existing humanitarian crises within Cabo Delgado, including civilian displacement, local distrust of the Mozambican government, and continued effects of the COVID-19.</a:t>
            </a:r>
          </a:p>
        </p:txBody>
      </p:sp>
    </p:spTree>
    <p:extLst>
      <p:ext uri="{BB962C8B-B14F-4D97-AF65-F5344CB8AC3E}">
        <p14:creationId xmlns:p14="http://schemas.microsoft.com/office/powerpoint/2010/main" val="431527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5B17CD-83E0-4041-BCD4-FB7955E3C4C3}"/>
              </a:ext>
            </a:extLst>
          </p:cNvPr>
          <p:cNvSpPr>
            <a:spLocks noGrp="1"/>
          </p:cNvSpPr>
          <p:nvPr>
            <p:ph type="title"/>
          </p:nvPr>
        </p:nvSpPr>
        <p:spPr>
          <a:xfrm>
            <a:off x="310400" y="459969"/>
            <a:ext cx="3414664" cy="2126621"/>
          </a:xfrm>
        </p:spPr>
        <p:txBody>
          <a:bodyPr vert="horz" lIns="91440" tIns="45720" rIns="91440" bIns="45720" rtlCol="0" anchor="b">
            <a:noAutofit/>
          </a:bodyPr>
          <a:lstStyle/>
          <a:p>
            <a:r>
              <a:rPr lang="en-US" sz="4000" b="1">
                <a:solidFill>
                  <a:srgbClr val="FFFFFF"/>
                </a:solidFill>
                <a:latin typeface="Arial"/>
                <a:cs typeface="Arial"/>
              </a:rPr>
              <a:t>Humanitarian Crises - Displacement</a:t>
            </a:r>
          </a:p>
        </p:txBody>
      </p:sp>
      <p:sp>
        <p:nvSpPr>
          <p:cNvPr id="6" name="TextBox 5">
            <a:extLst>
              <a:ext uri="{FF2B5EF4-FFF2-40B4-BE49-F238E27FC236}">
                <a16:creationId xmlns:a16="http://schemas.microsoft.com/office/drawing/2014/main" id="{17ADDFEB-0F2A-934F-ABD0-BB520611B692}"/>
              </a:ext>
            </a:extLst>
          </p:cNvPr>
          <p:cNvSpPr txBox="1"/>
          <p:nvPr/>
        </p:nvSpPr>
        <p:spPr>
          <a:xfrm>
            <a:off x="492371" y="2653800"/>
            <a:ext cx="3084844" cy="3335519"/>
          </a:xfrm>
          <a:prstGeom prst="rect">
            <a:avLst/>
          </a:prstGeom>
        </p:spPr>
        <p:txBody>
          <a:bodyPr vert="horz" lIns="0" tIns="45720" rIns="0" bIns="45720" rtlCol="0" anchor="t">
            <a:noAutofit/>
          </a:bodyPr>
          <a:lstStyle/>
          <a:p>
            <a:pPr>
              <a:lnSpc>
                <a:spcPct val="90000"/>
              </a:lnSpc>
              <a:spcAft>
                <a:spcPts val="600"/>
              </a:spcAft>
              <a:buClr>
                <a:schemeClr val="accent1"/>
              </a:buClr>
              <a:buFont typeface="Calibri" panose="020F0502020204030204" pitchFamily="34" charset="0"/>
            </a:pPr>
            <a:r>
              <a:rPr lang="en-US" sz="2400">
                <a:solidFill>
                  <a:srgbClr val="FFFFFF"/>
                </a:solidFill>
                <a:latin typeface="Arial"/>
                <a:cs typeface="Arial"/>
              </a:rPr>
              <a:t>It is likely that the number of displaced civilians will continue to increase and will continue to strain the province due to overcrowding and scarce resources.</a:t>
            </a:r>
          </a:p>
        </p:txBody>
      </p:sp>
      <p:sp>
        <p:nvSpPr>
          <p:cNvPr id="15" name="Rectangle 14">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descr="Chart, bubble chart&#10;&#10;Description automatically generated">
            <a:extLst>
              <a:ext uri="{FF2B5EF4-FFF2-40B4-BE49-F238E27FC236}">
                <a16:creationId xmlns:a16="http://schemas.microsoft.com/office/drawing/2014/main" id="{F28CBAC3-5110-BA47-8058-D8D54B54D57C}"/>
              </a:ext>
            </a:extLst>
          </p:cNvPr>
          <p:cNvPicPr>
            <a:picLocks noGrp="1" noChangeAspect="1"/>
          </p:cNvPicPr>
          <p:nvPr>
            <p:ph idx="1"/>
          </p:nvPr>
        </p:nvPicPr>
        <p:blipFill>
          <a:blip r:embed="rId3"/>
          <a:stretch>
            <a:fillRect/>
          </a:stretch>
        </p:blipFill>
        <p:spPr>
          <a:xfrm>
            <a:off x="4347879" y="2423603"/>
            <a:ext cx="7533806" cy="2788557"/>
          </a:xfrm>
          <a:prstGeom prst="rect">
            <a:avLst/>
          </a:prstGeom>
        </p:spPr>
      </p:pic>
      <p:sp>
        <p:nvSpPr>
          <p:cNvPr id="3" name="TextBox 2">
            <a:extLst>
              <a:ext uri="{FF2B5EF4-FFF2-40B4-BE49-F238E27FC236}">
                <a16:creationId xmlns:a16="http://schemas.microsoft.com/office/drawing/2014/main" id="{216559B5-213E-FE14-1CC6-E51AF50E62E4}"/>
              </a:ext>
            </a:extLst>
          </p:cNvPr>
          <p:cNvSpPr txBox="1"/>
          <p:nvPr/>
        </p:nvSpPr>
        <p:spPr>
          <a:xfrm>
            <a:off x="6174828" y="6385034"/>
            <a:ext cx="394138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a:latin typeface="Arial"/>
                <a:ea typeface="+mn-lt"/>
                <a:cs typeface="+mn-lt"/>
              </a:rPr>
              <a:t>https://reliefweb.int/sites/reliefweb.int/files/resources/303-mozambique-cabo-delgado%20%281%29.pdf</a:t>
            </a:r>
            <a:endParaRPr lang="en-US" sz="1100">
              <a:latin typeface="Arial"/>
            </a:endParaRPr>
          </a:p>
        </p:txBody>
      </p:sp>
      <p:sp>
        <p:nvSpPr>
          <p:cNvPr id="4" name="TextBox 3">
            <a:extLst>
              <a:ext uri="{FF2B5EF4-FFF2-40B4-BE49-F238E27FC236}">
                <a16:creationId xmlns:a16="http://schemas.microsoft.com/office/drawing/2014/main" id="{06695DC7-FE65-D71D-0335-C8B388169F17}"/>
              </a:ext>
            </a:extLst>
          </p:cNvPr>
          <p:cNvSpPr txBox="1"/>
          <p:nvPr/>
        </p:nvSpPr>
        <p:spPr>
          <a:xfrm>
            <a:off x="6385034" y="5281449"/>
            <a:ext cx="345790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Arial"/>
                <a:cs typeface="Arial"/>
              </a:rPr>
              <a:t>Source: International Crisis Group</a:t>
            </a:r>
          </a:p>
        </p:txBody>
      </p:sp>
    </p:spTree>
    <p:extLst>
      <p:ext uri="{BB962C8B-B14F-4D97-AF65-F5344CB8AC3E}">
        <p14:creationId xmlns:p14="http://schemas.microsoft.com/office/powerpoint/2010/main" val="1584208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A4EAC-8AF7-D244-B785-41EB78456DFF}"/>
              </a:ext>
            </a:extLst>
          </p:cNvPr>
          <p:cNvSpPr>
            <a:spLocks noGrp="1"/>
          </p:cNvSpPr>
          <p:nvPr>
            <p:ph type="title"/>
          </p:nvPr>
        </p:nvSpPr>
        <p:spPr/>
        <p:txBody>
          <a:bodyPr>
            <a:normAutofit/>
          </a:bodyPr>
          <a:lstStyle/>
          <a:p>
            <a:r>
              <a:rPr lang="en-US" sz="4000" b="1">
                <a:latin typeface="Arial"/>
                <a:cs typeface="Arial"/>
              </a:rPr>
              <a:t>Humanitarian Crises – Distrust for Government</a:t>
            </a:r>
          </a:p>
        </p:txBody>
      </p:sp>
      <p:sp>
        <p:nvSpPr>
          <p:cNvPr id="3" name="Content Placeholder 2">
            <a:extLst>
              <a:ext uri="{FF2B5EF4-FFF2-40B4-BE49-F238E27FC236}">
                <a16:creationId xmlns:a16="http://schemas.microsoft.com/office/drawing/2014/main" id="{639F9F90-EF01-0E42-9678-2BBDD89712AB}"/>
              </a:ext>
            </a:extLst>
          </p:cNvPr>
          <p:cNvSpPr>
            <a:spLocks noGrp="1"/>
          </p:cNvSpPr>
          <p:nvPr>
            <p:ph idx="1"/>
          </p:nvPr>
        </p:nvSpPr>
        <p:spPr>
          <a:xfrm>
            <a:off x="1094783" y="1811880"/>
            <a:ext cx="10068363" cy="4438080"/>
          </a:xfrm>
        </p:spPr>
        <p:txBody>
          <a:bodyPr vert="horz" lIns="91440" tIns="45720" rIns="91440" bIns="45720" rtlCol="0" anchor="t">
            <a:noAutofit/>
          </a:bodyPr>
          <a:lstStyle/>
          <a:p>
            <a:pPr marL="0" indent="0">
              <a:buNone/>
            </a:pPr>
            <a:r>
              <a:rPr lang="en-US" sz="3200">
                <a:latin typeface="Arial"/>
                <a:cs typeface="Arial"/>
              </a:rPr>
              <a:t>Successfully exploited distrust for the Mozambican government and it is likely that this exploitation will continue as there are longstanding issues within the province.</a:t>
            </a:r>
            <a:endParaRPr lang="en-US" sz="3200">
              <a:latin typeface="Arial" panose="020B0604020202020204" pitchFamily="34" charset="0"/>
              <a:cs typeface="Arial" panose="020B0604020202020204" pitchFamily="34" charset="0"/>
            </a:endParaRPr>
          </a:p>
          <a:p>
            <a:pPr marL="342900" indent="-342900">
              <a:buFont typeface="Arial" panose="020F0502020204030204" pitchFamily="34" charset="0"/>
              <a:buChar char="•"/>
            </a:pPr>
            <a:r>
              <a:rPr lang="en-US" sz="3200">
                <a:latin typeface="Arial"/>
                <a:cs typeface="Arial"/>
              </a:rPr>
              <a:t>Resettlement efforts around natural gas sites</a:t>
            </a:r>
            <a:endParaRPr lang="en-US" sz="3200">
              <a:latin typeface="Arial" panose="020B0604020202020204" pitchFamily="34" charset="0"/>
              <a:cs typeface="Arial" panose="020B0604020202020204" pitchFamily="34" charset="0"/>
            </a:endParaRPr>
          </a:p>
          <a:p>
            <a:pPr marL="342900" indent="-342900">
              <a:buFont typeface="Arial" panose="020F0502020204030204" pitchFamily="34" charset="0"/>
              <a:buChar char="•"/>
            </a:pPr>
            <a:r>
              <a:rPr lang="en-US" sz="3200">
                <a:latin typeface="Arial"/>
                <a:cs typeface="Arial"/>
              </a:rPr>
              <a:t>Geographic distance from Mozambican capital </a:t>
            </a:r>
            <a:endParaRPr lang="en-US" sz="3200">
              <a:latin typeface="Arial" panose="020B0604020202020204" pitchFamily="34" charset="0"/>
              <a:cs typeface="Arial" panose="020B0604020202020204" pitchFamily="34" charset="0"/>
            </a:endParaRPr>
          </a:p>
          <a:p>
            <a:pPr marL="342900" indent="-342900">
              <a:buFont typeface="Arial" panose="020F0502020204030204" pitchFamily="34" charset="0"/>
              <a:buChar char="•"/>
            </a:pPr>
            <a:r>
              <a:rPr lang="en-US" sz="3200">
                <a:latin typeface="Arial"/>
                <a:cs typeface="Arial"/>
              </a:rPr>
              <a:t>Leaders involved in illicit affairs</a:t>
            </a:r>
            <a:endParaRPr lang="en-US" sz="3200">
              <a:latin typeface="Arial" panose="020B0604020202020204" pitchFamily="34" charset="0"/>
              <a:cs typeface="Arial" panose="020B0604020202020204" pitchFamily="34" charset="0"/>
            </a:endParaRPr>
          </a:p>
          <a:p>
            <a:endParaRPr lang="en-US" sz="3200">
              <a:cs typeface="Calibri"/>
            </a:endParaRPr>
          </a:p>
          <a:p>
            <a:pPr marL="0" indent="0">
              <a:buNone/>
            </a:pPr>
            <a:endParaRPr lang="en-US"/>
          </a:p>
        </p:txBody>
      </p:sp>
    </p:spTree>
    <p:extLst>
      <p:ext uri="{BB962C8B-B14F-4D97-AF65-F5344CB8AC3E}">
        <p14:creationId xmlns:p14="http://schemas.microsoft.com/office/powerpoint/2010/main" val="2098053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7B6C22-F32F-E74D-959A-F2A155D8D440}"/>
              </a:ext>
            </a:extLst>
          </p:cNvPr>
          <p:cNvSpPr>
            <a:spLocks noGrp="1"/>
          </p:cNvSpPr>
          <p:nvPr>
            <p:ph type="title"/>
          </p:nvPr>
        </p:nvSpPr>
        <p:spPr>
          <a:xfrm>
            <a:off x="4974771" y="634946"/>
            <a:ext cx="6574972" cy="1450757"/>
          </a:xfrm>
        </p:spPr>
        <p:txBody>
          <a:bodyPr>
            <a:normAutofit/>
          </a:bodyPr>
          <a:lstStyle/>
          <a:p>
            <a:r>
              <a:rPr lang="en-US" b="1">
                <a:latin typeface="Arial" panose="020B0604020202020204" pitchFamily="34" charset="0"/>
                <a:cs typeface="Arial" panose="020B0604020202020204" pitchFamily="34" charset="0"/>
              </a:rPr>
              <a:t>COVID-19</a:t>
            </a:r>
          </a:p>
        </p:txBody>
      </p:sp>
      <p:pic>
        <p:nvPicPr>
          <p:cNvPr id="5" name="Picture 5" descr="Map&#10;&#10;Description automatically generated">
            <a:extLst>
              <a:ext uri="{FF2B5EF4-FFF2-40B4-BE49-F238E27FC236}">
                <a16:creationId xmlns:a16="http://schemas.microsoft.com/office/drawing/2014/main" id="{0DEE669F-E120-7F06-A869-652A54E7D704}"/>
              </a:ext>
            </a:extLst>
          </p:cNvPr>
          <p:cNvPicPr>
            <a:picLocks noChangeAspect="1"/>
          </p:cNvPicPr>
          <p:nvPr/>
        </p:nvPicPr>
        <p:blipFill>
          <a:blip r:embed="rId3"/>
          <a:stretch>
            <a:fillRect/>
          </a:stretch>
        </p:blipFill>
        <p:spPr>
          <a:xfrm>
            <a:off x="482738" y="185156"/>
            <a:ext cx="4110492" cy="5779851"/>
          </a:xfrm>
          <a:prstGeom prst="rect">
            <a:avLst/>
          </a:prstGeom>
        </p:spPr>
      </p:pic>
      <p:cxnSp>
        <p:nvCxnSpPr>
          <p:cNvPr id="8" name="Straight Connector 11">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DB01CE6-6EEC-0144-8060-8BD42BD9AE07}"/>
              </a:ext>
            </a:extLst>
          </p:cNvPr>
          <p:cNvSpPr>
            <a:spLocks noGrp="1"/>
          </p:cNvSpPr>
          <p:nvPr>
            <p:ph idx="1"/>
          </p:nvPr>
        </p:nvSpPr>
        <p:spPr>
          <a:xfrm>
            <a:off x="4974769" y="2198914"/>
            <a:ext cx="6574973" cy="3670180"/>
          </a:xfrm>
        </p:spPr>
        <p:txBody>
          <a:bodyPr vert="horz" lIns="91440" tIns="45720" rIns="91440" bIns="45720" rtlCol="0" anchor="t">
            <a:noAutofit/>
          </a:bodyPr>
          <a:lstStyle/>
          <a:p>
            <a:r>
              <a:rPr lang="en-US" sz="2800">
                <a:latin typeface="Arial"/>
                <a:ea typeface="+mj-lt"/>
                <a:cs typeface="Arial"/>
              </a:rPr>
              <a:t>The insurgency has taken advantage of COVID-19's impact to the humanitarian crisis with the level of increased violent attacks.</a:t>
            </a:r>
            <a:endParaRPr lang="en-US" sz="2800">
              <a:latin typeface="Arial" panose="020B0604020202020204" pitchFamily="34" charset="0"/>
              <a:cs typeface="Arial" panose="020B0604020202020204" pitchFamily="34" charset="0"/>
            </a:endParaRPr>
          </a:p>
          <a:p>
            <a:pPr>
              <a:buClr>
                <a:srgbClr val="8AD0D6"/>
              </a:buClr>
            </a:pPr>
            <a:r>
              <a:rPr lang="en-US" sz="2800">
                <a:latin typeface="Arial"/>
                <a:cs typeface="Arial"/>
              </a:rPr>
              <a:t>Borders and schools closed with no virtual option.</a:t>
            </a:r>
            <a:endParaRPr lang="en-US" sz="2800">
              <a:latin typeface="Arial" panose="020B0604020202020204" pitchFamily="34" charset="0"/>
              <a:cs typeface="Arial" panose="020B0604020202020204" pitchFamily="34" charset="0"/>
            </a:endParaRPr>
          </a:p>
          <a:p>
            <a:pPr>
              <a:buClr>
                <a:srgbClr val="8AD0D6"/>
              </a:buClr>
            </a:pPr>
            <a:r>
              <a:rPr lang="en-US" sz="2800">
                <a:latin typeface="Arial"/>
                <a:ea typeface="+mj-lt"/>
                <a:cs typeface="Arial"/>
              </a:rPr>
              <a:t>Limited Health services, masks, vaccines, and other hygiene materials.</a:t>
            </a:r>
            <a:endParaRPr lang="en-US" sz="2800">
              <a:latin typeface="Arial" panose="020B0604020202020204" pitchFamily="34" charset="0"/>
              <a:cs typeface="Arial" panose="020B0604020202020204" pitchFamily="34" charset="0"/>
            </a:endParaRPr>
          </a:p>
          <a:p>
            <a:pPr>
              <a:buClr>
                <a:srgbClr val="8AD0D6"/>
              </a:buClr>
            </a:pPr>
            <a:endParaRPr lang="en-US" sz="2800">
              <a:cs typeface="Calibri"/>
            </a:endParaRPr>
          </a:p>
          <a:p>
            <a:pPr>
              <a:buClr>
                <a:srgbClr val="8AD0D6"/>
              </a:buClr>
            </a:pPr>
            <a:endParaRPr lang="en-US" sz="2800">
              <a:cs typeface="Calibri"/>
            </a:endParaRPr>
          </a:p>
        </p:txBody>
      </p:sp>
      <p:sp>
        <p:nvSpPr>
          <p:cNvPr id="9" name="Rectangle 13">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5">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CAB5EDB9-5A77-785D-9196-0D14465ED8B0}"/>
              </a:ext>
            </a:extLst>
          </p:cNvPr>
          <p:cNvSpPr txBox="1"/>
          <p:nvPr/>
        </p:nvSpPr>
        <p:spPr>
          <a:xfrm>
            <a:off x="180975" y="5991225"/>
            <a:ext cx="535305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00" u="sng">
                <a:ea typeface="+mn-lt"/>
                <a:cs typeface="+mn-lt"/>
              </a:rPr>
              <a:t>https://www.psi.org/2020/12/covid-19-vaccine-acceptability-in-mozambique-setting-vaccine-roll-out-programs-up-for-success/</a:t>
            </a:r>
            <a:endParaRPr lang="en-US" sz="800" u="sng">
              <a:ea typeface="Calibri" panose="020F0502020204030204"/>
              <a:cs typeface="Calibri" panose="020F0502020204030204"/>
            </a:endParaRPr>
          </a:p>
        </p:txBody>
      </p:sp>
    </p:spTree>
    <p:extLst>
      <p:ext uri="{BB962C8B-B14F-4D97-AF65-F5344CB8AC3E}">
        <p14:creationId xmlns:p14="http://schemas.microsoft.com/office/powerpoint/2010/main" val="3121779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Map&#10;&#10;Description automatically generated">
            <a:extLst>
              <a:ext uri="{FF2B5EF4-FFF2-40B4-BE49-F238E27FC236}">
                <a16:creationId xmlns:a16="http://schemas.microsoft.com/office/drawing/2014/main" id="{45F407A4-D828-284C-B9AD-3F8E39272FD0}"/>
              </a:ext>
            </a:extLst>
          </p:cNvPr>
          <p:cNvPicPr>
            <a:picLocks noChangeAspect="1"/>
          </p:cNvPicPr>
          <p:nvPr/>
        </p:nvPicPr>
        <p:blipFill>
          <a:blip r:embed="rId2"/>
          <a:stretch>
            <a:fillRect/>
          </a:stretch>
        </p:blipFill>
        <p:spPr>
          <a:xfrm>
            <a:off x="2857500" y="-4603"/>
            <a:ext cx="6477000" cy="6486205"/>
          </a:xfrm>
          <a:prstGeom prst="rect">
            <a:avLst/>
          </a:prstGeom>
        </p:spPr>
      </p:pic>
      <p:sp>
        <p:nvSpPr>
          <p:cNvPr id="3" name="TextBox 2">
            <a:extLst>
              <a:ext uri="{FF2B5EF4-FFF2-40B4-BE49-F238E27FC236}">
                <a16:creationId xmlns:a16="http://schemas.microsoft.com/office/drawing/2014/main" id="{114F9ED4-1296-7FAA-553B-800F9B757FE1}"/>
              </a:ext>
            </a:extLst>
          </p:cNvPr>
          <p:cNvSpPr txBox="1"/>
          <p:nvPr/>
        </p:nvSpPr>
        <p:spPr>
          <a:xfrm>
            <a:off x="2667000" y="6534150"/>
            <a:ext cx="794385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u="sng">
                <a:solidFill>
                  <a:schemeClr val="bg1"/>
                </a:solidFill>
                <a:ea typeface="+mn-lt"/>
                <a:cs typeface="+mn-lt"/>
              </a:rPr>
              <a:t>https://reliefweb.int/report/mozambique/covid-19-disorder-tracker-spotlight-concerning-escalation-mozambique-19-25-apr</a:t>
            </a:r>
            <a:endParaRPr lang="en-US" sz="1000">
              <a:solidFill>
                <a:schemeClr val="bg1"/>
              </a:solidFill>
              <a:ea typeface="Calibri" panose="020F0502020204030204"/>
              <a:cs typeface="Calibri" panose="020F0502020204030204"/>
            </a:endParaRPr>
          </a:p>
        </p:txBody>
      </p:sp>
    </p:spTree>
    <p:extLst>
      <p:ext uri="{BB962C8B-B14F-4D97-AF65-F5344CB8AC3E}">
        <p14:creationId xmlns:p14="http://schemas.microsoft.com/office/powerpoint/2010/main" val="3330845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5" name="Content Placeholder 2">
            <a:extLst>
              <a:ext uri="{FF2B5EF4-FFF2-40B4-BE49-F238E27FC236}">
                <a16:creationId xmlns:a16="http://schemas.microsoft.com/office/drawing/2014/main" id="{5FE9D73A-5507-3CBD-9163-FF297081A852}"/>
              </a:ext>
            </a:extLst>
          </p:cNvPr>
          <p:cNvGraphicFramePr>
            <a:graphicFrameLocks noGrp="1"/>
          </p:cNvGraphicFramePr>
          <p:nvPr>
            <p:ph idx="1"/>
            <p:extLst>
              <p:ext uri="{D42A27DB-BD31-4B8C-83A1-F6EECF244321}">
                <p14:modId xmlns:p14="http://schemas.microsoft.com/office/powerpoint/2010/main" val="3609691899"/>
              </p:ext>
            </p:extLst>
          </p:nvPr>
        </p:nvGraphicFramePr>
        <p:xfrm>
          <a:off x="219218" y="1375097"/>
          <a:ext cx="11813892" cy="4528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49" name="Title 1">
            <a:extLst>
              <a:ext uri="{FF2B5EF4-FFF2-40B4-BE49-F238E27FC236}">
                <a16:creationId xmlns:a16="http://schemas.microsoft.com/office/drawing/2014/main" id="{8FCF86D2-9407-6B32-FA7B-03A027A06ADF}"/>
              </a:ext>
            </a:extLst>
          </p:cNvPr>
          <p:cNvSpPr>
            <a:spLocks noGrp="1"/>
          </p:cNvSpPr>
          <p:nvPr>
            <p:ph type="title"/>
          </p:nvPr>
        </p:nvSpPr>
        <p:spPr>
          <a:xfrm>
            <a:off x="1097280" y="286603"/>
            <a:ext cx="10058400" cy="1450757"/>
          </a:xfrm>
        </p:spPr>
        <p:txBody>
          <a:bodyPr>
            <a:normAutofit/>
          </a:bodyPr>
          <a:lstStyle/>
          <a:p>
            <a:r>
              <a:rPr lang="en-US" b="1">
                <a:latin typeface="Arial"/>
                <a:cs typeface="Arial"/>
              </a:rPr>
              <a:t>Overview</a:t>
            </a:r>
          </a:p>
        </p:txBody>
      </p:sp>
    </p:spTree>
    <p:extLst>
      <p:ext uri="{BB962C8B-B14F-4D97-AF65-F5344CB8AC3E}">
        <p14:creationId xmlns:p14="http://schemas.microsoft.com/office/powerpoint/2010/main" val="867287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5" name="Content Placeholder 2">
            <a:extLst>
              <a:ext uri="{FF2B5EF4-FFF2-40B4-BE49-F238E27FC236}">
                <a16:creationId xmlns:a16="http://schemas.microsoft.com/office/drawing/2014/main" id="{5FE9D73A-5507-3CBD-9163-FF297081A852}"/>
              </a:ext>
            </a:extLst>
          </p:cNvPr>
          <p:cNvGraphicFramePr>
            <a:graphicFrameLocks noGrp="1"/>
          </p:cNvGraphicFramePr>
          <p:nvPr>
            <p:ph idx="1"/>
            <p:extLst>
              <p:ext uri="{D42A27DB-BD31-4B8C-83A1-F6EECF244321}">
                <p14:modId xmlns:p14="http://schemas.microsoft.com/office/powerpoint/2010/main" val="3384392384"/>
              </p:ext>
            </p:extLst>
          </p:nvPr>
        </p:nvGraphicFramePr>
        <p:xfrm>
          <a:off x="219218" y="1375097"/>
          <a:ext cx="11813892" cy="4528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4842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3AA57-8D99-D541-482F-4FAC15034970}"/>
              </a:ext>
            </a:extLst>
          </p:cNvPr>
          <p:cNvSpPr>
            <a:spLocks noGrp="1"/>
          </p:cNvSpPr>
          <p:nvPr>
            <p:ph type="title"/>
          </p:nvPr>
        </p:nvSpPr>
        <p:spPr>
          <a:xfrm>
            <a:off x="457200" y="531728"/>
            <a:ext cx="3200400" cy="1555316"/>
          </a:xfrm>
        </p:spPr>
        <p:txBody>
          <a:bodyPr>
            <a:noAutofit/>
          </a:bodyPr>
          <a:lstStyle/>
          <a:p>
            <a:r>
              <a:rPr lang="en-US" sz="4000" b="1">
                <a:cs typeface="Calibri Light"/>
              </a:rPr>
              <a:t>Implications of Natural Gas/Resources</a:t>
            </a:r>
          </a:p>
        </p:txBody>
      </p:sp>
      <p:sp>
        <p:nvSpPr>
          <p:cNvPr id="4" name="Content Placeholder 3">
            <a:extLst>
              <a:ext uri="{FF2B5EF4-FFF2-40B4-BE49-F238E27FC236}">
                <a16:creationId xmlns:a16="http://schemas.microsoft.com/office/drawing/2014/main" id="{2115E3B6-4ABA-7990-FF00-697E74DD6821}"/>
              </a:ext>
            </a:extLst>
          </p:cNvPr>
          <p:cNvSpPr>
            <a:spLocks noGrp="1"/>
          </p:cNvSpPr>
          <p:nvPr>
            <p:ph type="body" sz="half" idx="2"/>
          </p:nvPr>
        </p:nvSpPr>
        <p:spPr>
          <a:xfrm>
            <a:off x="457200" y="2320655"/>
            <a:ext cx="3200400" cy="3379124"/>
          </a:xfrm>
        </p:spPr>
        <p:txBody>
          <a:bodyPr vert="horz" lIns="91440" tIns="45720" rIns="91440" bIns="45720" rtlCol="0" anchor="t">
            <a:noAutofit/>
          </a:bodyPr>
          <a:lstStyle/>
          <a:p>
            <a:pPr marL="285750" indent="-285750">
              <a:buFont typeface="Arial"/>
              <a:buChar char="•"/>
            </a:pPr>
            <a:r>
              <a:rPr lang="en-US" sz="2400">
                <a:latin typeface="Arial"/>
                <a:cs typeface="Arial"/>
              </a:rPr>
              <a:t>Oil and natural gas projects </a:t>
            </a:r>
            <a:endParaRPr lang="en-US" sz="2400">
              <a:ea typeface="+mn-lt"/>
              <a:cs typeface="+mn-lt"/>
            </a:endParaRPr>
          </a:p>
          <a:p>
            <a:pPr marL="285750" indent="-285750">
              <a:buFont typeface="Arial"/>
              <a:buChar char="•"/>
            </a:pPr>
            <a:r>
              <a:rPr lang="en-US" sz="2400">
                <a:latin typeface="Arial"/>
                <a:cs typeface="Arial"/>
              </a:rPr>
              <a:t>Potential large source of revenue for Mozambique</a:t>
            </a:r>
            <a:endParaRPr lang="en-US" sz="2400">
              <a:ea typeface="+mn-lt"/>
              <a:cs typeface="+mn-lt"/>
            </a:endParaRPr>
          </a:p>
          <a:p>
            <a:pPr marL="285750" indent="-285750">
              <a:buFont typeface="Arial"/>
              <a:buChar char="•"/>
            </a:pPr>
            <a:endParaRPr lang="en-US" sz="2400">
              <a:solidFill>
                <a:schemeClr val="bg1"/>
              </a:solidFill>
              <a:latin typeface="Arial"/>
              <a:ea typeface="+mn-lt"/>
              <a:cs typeface="Arial"/>
            </a:endParaRPr>
          </a:p>
          <a:p>
            <a:endParaRPr lang="en-US" sz="2400">
              <a:cs typeface="Calibri"/>
            </a:endParaRPr>
          </a:p>
        </p:txBody>
      </p:sp>
      <p:pic>
        <p:nvPicPr>
          <p:cNvPr id="6" name="Picture 2" descr="Map&#10;&#10;Description automatically generated">
            <a:extLst>
              <a:ext uri="{FF2B5EF4-FFF2-40B4-BE49-F238E27FC236}">
                <a16:creationId xmlns:a16="http://schemas.microsoft.com/office/drawing/2014/main" id="{F690B9D1-2A37-8C7C-517E-CA5F426F6DC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40335" y="1421098"/>
            <a:ext cx="8147560" cy="47792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4300D9E-4013-2EBA-8997-6BB1B804D0CC}"/>
              </a:ext>
            </a:extLst>
          </p:cNvPr>
          <p:cNvSpPr txBox="1"/>
          <p:nvPr/>
        </p:nvSpPr>
        <p:spPr>
          <a:xfrm>
            <a:off x="6197376" y="967250"/>
            <a:ext cx="411873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Arial"/>
                <a:cs typeface="Arial"/>
              </a:rPr>
              <a:t>Map of Natural Gas Resources/Sites</a:t>
            </a:r>
          </a:p>
        </p:txBody>
      </p:sp>
      <p:sp>
        <p:nvSpPr>
          <p:cNvPr id="12" name="TextBox 11">
            <a:extLst>
              <a:ext uri="{FF2B5EF4-FFF2-40B4-BE49-F238E27FC236}">
                <a16:creationId xmlns:a16="http://schemas.microsoft.com/office/drawing/2014/main" id="{0A237180-33EA-288C-F9EE-115182DF37BD}"/>
              </a:ext>
            </a:extLst>
          </p:cNvPr>
          <p:cNvSpPr txBox="1"/>
          <p:nvPr/>
        </p:nvSpPr>
        <p:spPr>
          <a:xfrm>
            <a:off x="10203729" y="5057717"/>
            <a:ext cx="177152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b="1">
              <a:latin typeface="Arial"/>
              <a:cs typeface="Arial"/>
            </a:endParaRPr>
          </a:p>
        </p:txBody>
      </p:sp>
      <p:sp>
        <p:nvSpPr>
          <p:cNvPr id="7" name="TextBox 6">
            <a:extLst>
              <a:ext uri="{FF2B5EF4-FFF2-40B4-BE49-F238E27FC236}">
                <a16:creationId xmlns:a16="http://schemas.microsoft.com/office/drawing/2014/main" id="{D24B7FF8-4835-46F8-89A9-F6F00D98B132}"/>
              </a:ext>
            </a:extLst>
          </p:cNvPr>
          <p:cNvSpPr txBox="1"/>
          <p:nvPr/>
        </p:nvSpPr>
        <p:spPr>
          <a:xfrm>
            <a:off x="5106324" y="6615528"/>
            <a:ext cx="5228946"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800" u="sng">
              <a:ea typeface="Calibri" panose="020F0502020204030204"/>
              <a:cs typeface="Calibri" panose="020F0502020204030204"/>
            </a:endParaRPr>
          </a:p>
        </p:txBody>
      </p:sp>
      <p:sp>
        <p:nvSpPr>
          <p:cNvPr id="9" name="TextBox 8">
            <a:extLst>
              <a:ext uri="{FF2B5EF4-FFF2-40B4-BE49-F238E27FC236}">
                <a16:creationId xmlns:a16="http://schemas.microsoft.com/office/drawing/2014/main" id="{10579175-25E8-0B25-4F54-DAD6A09921D0}"/>
              </a:ext>
            </a:extLst>
          </p:cNvPr>
          <p:cNvSpPr txBox="1"/>
          <p:nvPr/>
        </p:nvSpPr>
        <p:spPr>
          <a:xfrm>
            <a:off x="4917102" y="6401666"/>
            <a:ext cx="667896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u="sng">
                <a:latin typeface="Arial"/>
                <a:ea typeface="+mn-lt"/>
                <a:cs typeface="+mn-lt"/>
              </a:rPr>
              <a:t>https://www.rivieramm.com/news-content-hub/news-content-hub/afdb-gives-green-light-for-totals-mozambique-lng-project-56967</a:t>
            </a:r>
            <a:endParaRPr lang="en-US" sz="1200" u="sng">
              <a:latin typeface="Arial"/>
              <a:ea typeface="Calibri"/>
              <a:cs typeface="Calibri"/>
            </a:endParaRPr>
          </a:p>
        </p:txBody>
      </p:sp>
    </p:spTree>
    <p:extLst>
      <p:ext uri="{BB962C8B-B14F-4D97-AF65-F5344CB8AC3E}">
        <p14:creationId xmlns:p14="http://schemas.microsoft.com/office/powerpoint/2010/main" val="1366532510"/>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0A4F5-831D-ABEB-CB00-0B08618B0BD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E79DFDF-5B86-F05C-17B3-1875E59AD6BC}"/>
              </a:ext>
            </a:extLst>
          </p:cNvPr>
          <p:cNvSpPr>
            <a:spLocks noGrp="1"/>
          </p:cNvSpPr>
          <p:nvPr>
            <p:ph idx="1"/>
          </p:nvPr>
        </p:nvSpPr>
        <p:spPr/>
        <p:txBody>
          <a:bodyPr/>
          <a:lstStyle/>
          <a:p>
            <a:endParaRPr lang="en-US"/>
          </a:p>
        </p:txBody>
      </p:sp>
      <p:pic>
        <p:nvPicPr>
          <p:cNvPr id="5" name="Picture 5" descr="Map&#10;&#10;Description automatically generated">
            <a:extLst>
              <a:ext uri="{FF2B5EF4-FFF2-40B4-BE49-F238E27FC236}">
                <a16:creationId xmlns:a16="http://schemas.microsoft.com/office/drawing/2014/main" id="{E910CBAF-7132-EAD0-5B45-99641345FC79}"/>
              </a:ext>
            </a:extLst>
          </p:cNvPr>
          <p:cNvPicPr>
            <a:picLocks noChangeAspect="1"/>
          </p:cNvPicPr>
          <p:nvPr/>
        </p:nvPicPr>
        <p:blipFill>
          <a:blip r:embed="rId2"/>
          <a:stretch>
            <a:fillRect/>
          </a:stretch>
        </p:blipFill>
        <p:spPr>
          <a:xfrm>
            <a:off x="374630" y="769401"/>
            <a:ext cx="9015154" cy="4960932"/>
          </a:xfrm>
          <a:prstGeom prst="rect">
            <a:avLst/>
          </a:prstGeom>
        </p:spPr>
      </p:pic>
      <p:sp>
        <p:nvSpPr>
          <p:cNvPr id="6" name="TextBox 5">
            <a:extLst>
              <a:ext uri="{FF2B5EF4-FFF2-40B4-BE49-F238E27FC236}">
                <a16:creationId xmlns:a16="http://schemas.microsoft.com/office/drawing/2014/main" id="{F14AB14B-452E-D241-68B3-641067FCA40E}"/>
              </a:ext>
            </a:extLst>
          </p:cNvPr>
          <p:cNvSpPr txBox="1"/>
          <p:nvPr/>
        </p:nvSpPr>
        <p:spPr>
          <a:xfrm>
            <a:off x="1644869" y="5870028"/>
            <a:ext cx="7126012"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u="sng">
                <a:latin typeface="Arial"/>
                <a:ea typeface="+mn-lt"/>
                <a:cs typeface="+mn-lt"/>
                <a:hlinkClick r:id="rId3"/>
              </a:rPr>
              <a:t>https://africacenter.org/spotlight/cries-from-the-community-listening-to-the-people-of-cabo-delgado/</a:t>
            </a:r>
            <a:endParaRPr lang="en-US" sz="1200">
              <a:latin typeface="Arial"/>
            </a:endParaRPr>
          </a:p>
          <a:p>
            <a:pPr algn="l"/>
            <a:endParaRPr lang="en-US"/>
          </a:p>
        </p:txBody>
      </p:sp>
      <p:sp>
        <p:nvSpPr>
          <p:cNvPr id="7" name="TextBox 6">
            <a:extLst>
              <a:ext uri="{FF2B5EF4-FFF2-40B4-BE49-F238E27FC236}">
                <a16:creationId xmlns:a16="http://schemas.microsoft.com/office/drawing/2014/main" id="{62926171-74EF-A87E-53D8-0731BB6A3E7C}"/>
              </a:ext>
            </a:extLst>
          </p:cNvPr>
          <p:cNvSpPr txBox="1"/>
          <p:nvPr/>
        </p:nvSpPr>
        <p:spPr>
          <a:xfrm>
            <a:off x="9485586" y="2511972"/>
            <a:ext cx="2743200" cy="11582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200"/>
              </a:spcBef>
              <a:spcAft>
                <a:spcPts val="200"/>
              </a:spcAft>
              <a:buFont typeface="Arial,Sans-Serif"/>
              <a:buChar char="•"/>
            </a:pPr>
            <a:r>
              <a:rPr lang="en-US" sz="1600">
                <a:latin typeface="Arial"/>
                <a:cs typeface="Arial"/>
              </a:rPr>
              <a:t>ASWJ attacks near the gas sites</a:t>
            </a:r>
            <a:endParaRPr lang="en-US" sz="1600">
              <a:latin typeface="Calibri" panose="020F0502020204030204"/>
              <a:cs typeface="Calibri" panose="020F0502020204030204"/>
            </a:endParaRPr>
          </a:p>
          <a:p>
            <a:pPr marL="285750" indent="-285750">
              <a:lnSpc>
                <a:spcPct val="90000"/>
              </a:lnSpc>
              <a:spcBef>
                <a:spcPts val="1200"/>
              </a:spcBef>
              <a:spcAft>
                <a:spcPts val="200"/>
              </a:spcAft>
              <a:buFont typeface="Arial,Sans-Serif"/>
              <a:buChar char="•"/>
            </a:pPr>
            <a:r>
              <a:rPr lang="en-US" sz="1600">
                <a:latin typeface="Arial"/>
                <a:cs typeface="Arial"/>
              </a:rPr>
              <a:t> Attack on Palma in March 24, 2021</a:t>
            </a:r>
            <a:endParaRPr lang="en-US" sz="1600">
              <a:cs typeface="Calibri" panose="020F0502020204030204"/>
            </a:endParaRPr>
          </a:p>
        </p:txBody>
      </p:sp>
    </p:spTree>
    <p:extLst>
      <p:ext uri="{BB962C8B-B14F-4D97-AF65-F5344CB8AC3E}">
        <p14:creationId xmlns:p14="http://schemas.microsoft.com/office/powerpoint/2010/main" val="3566504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22F0-5FED-97BD-6022-A28AB2796B2C}"/>
              </a:ext>
            </a:extLst>
          </p:cNvPr>
          <p:cNvSpPr>
            <a:spLocks noGrp="1"/>
          </p:cNvSpPr>
          <p:nvPr>
            <p:ph type="title"/>
          </p:nvPr>
        </p:nvSpPr>
        <p:spPr>
          <a:xfrm>
            <a:off x="1097280" y="286603"/>
            <a:ext cx="10058400" cy="1450757"/>
          </a:xfrm>
        </p:spPr>
        <p:txBody>
          <a:bodyPr>
            <a:normAutofit/>
          </a:bodyPr>
          <a:lstStyle/>
          <a:p>
            <a:r>
              <a:rPr lang="en-US" b="1">
                <a:solidFill>
                  <a:schemeClr val="tx1">
                    <a:lumMod val="95000"/>
                    <a:lumOff val="5000"/>
                  </a:schemeClr>
                </a:solidFill>
                <a:latin typeface="Arial"/>
                <a:cs typeface="Calibri Light"/>
              </a:rPr>
              <a:t>US Military Implications</a:t>
            </a:r>
          </a:p>
        </p:txBody>
      </p:sp>
      <p:sp>
        <p:nvSpPr>
          <p:cNvPr id="3" name="Content Placeholder 2">
            <a:extLst>
              <a:ext uri="{FF2B5EF4-FFF2-40B4-BE49-F238E27FC236}">
                <a16:creationId xmlns:a16="http://schemas.microsoft.com/office/drawing/2014/main" id="{71DB2461-92E0-A4DA-BF3C-EE870BBC0C49}"/>
              </a:ext>
            </a:extLst>
          </p:cNvPr>
          <p:cNvSpPr>
            <a:spLocks noGrp="1"/>
          </p:cNvSpPr>
          <p:nvPr>
            <p:ph idx="1"/>
          </p:nvPr>
        </p:nvSpPr>
        <p:spPr>
          <a:xfrm>
            <a:off x="1100669" y="1826039"/>
            <a:ext cx="5546722" cy="4359156"/>
          </a:xfrm>
        </p:spPr>
        <p:txBody>
          <a:bodyPr vert="horz" lIns="0" tIns="45720" rIns="0" bIns="45720" rtlCol="0" anchor="t">
            <a:noAutofit/>
          </a:bodyPr>
          <a:lstStyle/>
          <a:p>
            <a:pPr marL="0" indent="0">
              <a:buNone/>
            </a:pPr>
            <a:r>
              <a:rPr lang="en-US" sz="3200">
                <a:solidFill>
                  <a:schemeClr val="tx1"/>
                </a:solidFill>
                <a:latin typeface="Arial"/>
                <a:cs typeface="Arial"/>
              </a:rPr>
              <a:t>US military policy and strategy is tied to this issue.</a:t>
            </a:r>
            <a:endParaRPr lang="en-US" sz="3200">
              <a:solidFill>
                <a:schemeClr val="tx1"/>
              </a:solidFill>
              <a:latin typeface="Calibri" panose="020F0502020204030204"/>
              <a:cs typeface="Calibri" panose="020F0502020204030204"/>
            </a:endParaRPr>
          </a:p>
          <a:p>
            <a:pPr>
              <a:buFont typeface="Arial" panose="020F0502020204030204" pitchFamily="34" charset="0"/>
              <a:buChar char="•"/>
            </a:pPr>
            <a:r>
              <a:rPr lang="en-US" sz="3200">
                <a:solidFill>
                  <a:schemeClr val="tx1"/>
                </a:solidFill>
                <a:latin typeface="Arial"/>
                <a:cs typeface="Arial"/>
              </a:rPr>
              <a:t> </a:t>
            </a:r>
            <a:r>
              <a:rPr lang="en-US" sz="2400">
                <a:solidFill>
                  <a:schemeClr val="tx1"/>
                </a:solidFill>
                <a:latin typeface="Arial"/>
                <a:cs typeface="Arial"/>
              </a:rPr>
              <a:t>March of 2021 </a:t>
            </a:r>
            <a:endParaRPr lang="en-US" sz="2400">
              <a:solidFill>
                <a:schemeClr val="tx1"/>
              </a:solidFill>
              <a:latin typeface="Arial"/>
              <a:ea typeface="+mn-lt"/>
              <a:cs typeface="Arial"/>
            </a:endParaRPr>
          </a:p>
          <a:p>
            <a:pPr>
              <a:buFont typeface="Arial" panose="020F0502020204030204" pitchFamily="34" charset="0"/>
              <a:buChar char="•"/>
            </a:pPr>
            <a:r>
              <a:rPr lang="en-US" sz="2400">
                <a:solidFill>
                  <a:schemeClr val="tx1"/>
                </a:solidFill>
                <a:latin typeface="Arial"/>
                <a:cs typeface="Arial"/>
              </a:rPr>
              <a:t> September of 2021</a:t>
            </a:r>
            <a:endParaRPr lang="en-US" sz="2400">
              <a:solidFill>
                <a:schemeClr val="tx1"/>
              </a:solidFill>
              <a:latin typeface="Arial"/>
              <a:ea typeface="+mn-lt"/>
              <a:cs typeface="Arial"/>
            </a:endParaRPr>
          </a:p>
          <a:p>
            <a:pPr>
              <a:buFont typeface="Arial" panose="020F0502020204030204" pitchFamily="34" charset="0"/>
              <a:buChar char="•"/>
            </a:pPr>
            <a:r>
              <a:rPr lang="en-US" sz="2400">
                <a:solidFill>
                  <a:schemeClr val="tx1"/>
                </a:solidFill>
                <a:latin typeface="Arial"/>
                <a:cs typeface="Arial"/>
              </a:rPr>
              <a:t> February of 2022</a:t>
            </a:r>
          </a:p>
          <a:p>
            <a:endParaRPr lang="en-US" sz="2400">
              <a:cs typeface="Calibri"/>
            </a:endParaRPr>
          </a:p>
        </p:txBody>
      </p:sp>
      <p:pic>
        <p:nvPicPr>
          <p:cNvPr id="4" name="Picture 5" descr="A picture containing person, military uniform, sky, outdoor&#10;&#10;Description automatically generated">
            <a:extLst>
              <a:ext uri="{FF2B5EF4-FFF2-40B4-BE49-F238E27FC236}">
                <a16:creationId xmlns:a16="http://schemas.microsoft.com/office/drawing/2014/main" id="{2A1A9817-9E5D-8308-CE99-2C17048F29C1}"/>
              </a:ext>
            </a:extLst>
          </p:cNvPr>
          <p:cNvPicPr>
            <a:picLocks noChangeAspect="1"/>
          </p:cNvPicPr>
          <p:nvPr/>
        </p:nvPicPr>
        <p:blipFill>
          <a:blip r:embed="rId2"/>
          <a:stretch>
            <a:fillRect/>
          </a:stretch>
        </p:blipFill>
        <p:spPr>
          <a:xfrm>
            <a:off x="6648970" y="2095050"/>
            <a:ext cx="4849609" cy="3237372"/>
          </a:xfrm>
          <a:prstGeom prst="rect">
            <a:avLst/>
          </a:prstGeom>
        </p:spPr>
      </p:pic>
      <p:sp>
        <p:nvSpPr>
          <p:cNvPr id="5" name="TextBox 4">
            <a:extLst>
              <a:ext uri="{FF2B5EF4-FFF2-40B4-BE49-F238E27FC236}">
                <a16:creationId xmlns:a16="http://schemas.microsoft.com/office/drawing/2014/main" id="{ECBCED45-75D5-5FA4-6E39-804A8DA4E428}"/>
              </a:ext>
            </a:extLst>
          </p:cNvPr>
          <p:cNvSpPr txBox="1"/>
          <p:nvPr/>
        </p:nvSpPr>
        <p:spPr>
          <a:xfrm>
            <a:off x="6705600" y="5334000"/>
            <a:ext cx="679132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u="sng">
                <a:ea typeface="+mn-lt"/>
                <a:cs typeface="+mn-lt"/>
              </a:rPr>
              <a:t>https://www.wired.com/2011/08/mozambique-military-training/</a:t>
            </a:r>
            <a:endParaRPr lang="en-US" sz="1400" u="sng"/>
          </a:p>
        </p:txBody>
      </p:sp>
    </p:spTree>
    <p:extLst>
      <p:ext uri="{BB962C8B-B14F-4D97-AF65-F5344CB8AC3E}">
        <p14:creationId xmlns:p14="http://schemas.microsoft.com/office/powerpoint/2010/main" val="2798709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5" name="Content Placeholder 2">
            <a:extLst>
              <a:ext uri="{FF2B5EF4-FFF2-40B4-BE49-F238E27FC236}">
                <a16:creationId xmlns:a16="http://schemas.microsoft.com/office/drawing/2014/main" id="{5FE9D73A-5507-3CBD-9163-FF297081A852}"/>
              </a:ext>
            </a:extLst>
          </p:cNvPr>
          <p:cNvGraphicFramePr>
            <a:graphicFrameLocks noGrp="1"/>
          </p:cNvGraphicFramePr>
          <p:nvPr>
            <p:ph idx="1"/>
            <p:extLst>
              <p:ext uri="{D42A27DB-BD31-4B8C-83A1-F6EECF244321}">
                <p14:modId xmlns:p14="http://schemas.microsoft.com/office/powerpoint/2010/main" val="3313496819"/>
              </p:ext>
            </p:extLst>
          </p:nvPr>
        </p:nvGraphicFramePr>
        <p:xfrm>
          <a:off x="219218" y="1375097"/>
          <a:ext cx="11813892" cy="4528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2235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CA67C-1155-7890-79DD-BEFA746653E6}"/>
              </a:ext>
            </a:extLst>
          </p:cNvPr>
          <p:cNvSpPr>
            <a:spLocks noGrp="1"/>
          </p:cNvSpPr>
          <p:nvPr>
            <p:ph type="title"/>
          </p:nvPr>
        </p:nvSpPr>
        <p:spPr/>
        <p:txBody>
          <a:bodyPr/>
          <a:lstStyle/>
          <a:p>
            <a:r>
              <a:rPr lang="en-US" b="1">
                <a:latin typeface="Arial"/>
                <a:cs typeface="Calibri Light"/>
              </a:rPr>
              <a:t>Methodology- Indicator Analysis</a:t>
            </a:r>
            <a:endParaRPr lang="en-US" b="1">
              <a:latin typeface="Arial"/>
            </a:endParaRPr>
          </a:p>
        </p:txBody>
      </p:sp>
      <p:pic>
        <p:nvPicPr>
          <p:cNvPr id="9" name="Picture 9" descr="Chart&#10;&#10;Description automatically generated">
            <a:extLst>
              <a:ext uri="{FF2B5EF4-FFF2-40B4-BE49-F238E27FC236}">
                <a16:creationId xmlns:a16="http://schemas.microsoft.com/office/drawing/2014/main" id="{5EB4ADDA-16B9-2D3E-26EF-39DB64CE0A73}"/>
              </a:ext>
            </a:extLst>
          </p:cNvPr>
          <p:cNvPicPr>
            <a:picLocks noChangeAspect="1"/>
          </p:cNvPicPr>
          <p:nvPr/>
        </p:nvPicPr>
        <p:blipFill>
          <a:blip r:embed="rId3"/>
          <a:stretch>
            <a:fillRect/>
          </a:stretch>
        </p:blipFill>
        <p:spPr>
          <a:xfrm>
            <a:off x="199697" y="2448044"/>
            <a:ext cx="11792605" cy="521992"/>
          </a:xfrm>
          <a:prstGeom prst="rect">
            <a:avLst/>
          </a:prstGeom>
        </p:spPr>
      </p:pic>
      <p:pic>
        <p:nvPicPr>
          <p:cNvPr id="13" name="Picture 13" descr="Graphical user interface, application, Word&#10;&#10;Description automatically generated">
            <a:extLst>
              <a:ext uri="{FF2B5EF4-FFF2-40B4-BE49-F238E27FC236}">
                <a16:creationId xmlns:a16="http://schemas.microsoft.com/office/drawing/2014/main" id="{067A0D75-15D6-0BB1-0623-4EA416BD6EA1}"/>
              </a:ext>
            </a:extLst>
          </p:cNvPr>
          <p:cNvPicPr>
            <a:picLocks noChangeAspect="1"/>
          </p:cNvPicPr>
          <p:nvPr/>
        </p:nvPicPr>
        <p:blipFill>
          <a:blip r:embed="rId4"/>
          <a:stretch>
            <a:fillRect/>
          </a:stretch>
        </p:blipFill>
        <p:spPr>
          <a:xfrm>
            <a:off x="199698" y="4470029"/>
            <a:ext cx="11803115" cy="435169"/>
          </a:xfrm>
          <a:prstGeom prst="rect">
            <a:avLst/>
          </a:prstGeom>
        </p:spPr>
      </p:pic>
      <p:pic>
        <p:nvPicPr>
          <p:cNvPr id="3" name="Picture 3">
            <a:extLst>
              <a:ext uri="{FF2B5EF4-FFF2-40B4-BE49-F238E27FC236}">
                <a16:creationId xmlns:a16="http://schemas.microsoft.com/office/drawing/2014/main" id="{B86EB5EE-D170-13D6-C935-43103901D829}"/>
              </a:ext>
            </a:extLst>
          </p:cNvPr>
          <p:cNvPicPr>
            <a:picLocks noChangeAspect="1"/>
          </p:cNvPicPr>
          <p:nvPr/>
        </p:nvPicPr>
        <p:blipFill>
          <a:blip r:embed="rId5"/>
          <a:stretch>
            <a:fillRect/>
          </a:stretch>
        </p:blipFill>
        <p:spPr>
          <a:xfrm>
            <a:off x="2995450" y="1739917"/>
            <a:ext cx="8954811" cy="708535"/>
          </a:xfrm>
          <a:prstGeom prst="rect">
            <a:avLst/>
          </a:prstGeom>
        </p:spPr>
      </p:pic>
      <p:pic>
        <p:nvPicPr>
          <p:cNvPr id="6" name="Picture 6" descr="Chart, treemap chart&#10;&#10;Description automatically generated">
            <a:extLst>
              <a:ext uri="{FF2B5EF4-FFF2-40B4-BE49-F238E27FC236}">
                <a16:creationId xmlns:a16="http://schemas.microsoft.com/office/drawing/2014/main" id="{E1868A35-E550-ECB8-5779-DEF49499D129}"/>
              </a:ext>
            </a:extLst>
          </p:cNvPr>
          <p:cNvPicPr>
            <a:picLocks noGrp="1" noChangeAspect="1"/>
          </p:cNvPicPr>
          <p:nvPr>
            <p:ph idx="1"/>
          </p:nvPr>
        </p:nvPicPr>
        <p:blipFill>
          <a:blip r:embed="rId6"/>
          <a:stretch>
            <a:fillRect/>
          </a:stretch>
        </p:blipFill>
        <p:spPr>
          <a:xfrm>
            <a:off x="198645" y="3159721"/>
            <a:ext cx="10904481" cy="927676"/>
          </a:xfrm>
        </p:spPr>
      </p:pic>
      <p:pic>
        <p:nvPicPr>
          <p:cNvPr id="7" name="Picture 7">
            <a:extLst>
              <a:ext uri="{FF2B5EF4-FFF2-40B4-BE49-F238E27FC236}">
                <a16:creationId xmlns:a16="http://schemas.microsoft.com/office/drawing/2014/main" id="{2F171518-3B17-B43D-371F-54AA95ADFEFE}"/>
              </a:ext>
            </a:extLst>
          </p:cNvPr>
          <p:cNvPicPr>
            <a:picLocks noChangeAspect="1"/>
          </p:cNvPicPr>
          <p:nvPr/>
        </p:nvPicPr>
        <p:blipFill>
          <a:blip r:embed="rId7"/>
          <a:stretch>
            <a:fillRect/>
          </a:stretch>
        </p:blipFill>
        <p:spPr>
          <a:xfrm>
            <a:off x="4325007" y="5434308"/>
            <a:ext cx="4225158" cy="687507"/>
          </a:xfrm>
          <a:prstGeom prst="rect">
            <a:avLst/>
          </a:prstGeom>
        </p:spPr>
      </p:pic>
    </p:spTree>
    <p:extLst>
      <p:ext uri="{BB962C8B-B14F-4D97-AF65-F5344CB8AC3E}">
        <p14:creationId xmlns:p14="http://schemas.microsoft.com/office/powerpoint/2010/main" val="1861343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642B6-937B-BB67-4E18-612E883FA1E7}"/>
              </a:ext>
            </a:extLst>
          </p:cNvPr>
          <p:cNvSpPr>
            <a:spLocks noGrp="1"/>
          </p:cNvSpPr>
          <p:nvPr>
            <p:ph type="title"/>
          </p:nvPr>
        </p:nvSpPr>
        <p:spPr/>
        <p:txBody>
          <a:bodyPr>
            <a:normAutofit/>
          </a:bodyPr>
          <a:lstStyle/>
          <a:p>
            <a:r>
              <a:rPr lang="en-US" b="1">
                <a:solidFill>
                  <a:srgbClr val="FFFFFF"/>
                </a:solidFill>
                <a:latin typeface="Arial"/>
                <a:cs typeface="Arial"/>
              </a:rPr>
              <a:t> –</a:t>
            </a:r>
            <a:r>
              <a:rPr lang="en-US" sz="4000" b="1">
                <a:solidFill>
                  <a:schemeClr val="tx1">
                    <a:lumMod val="95000"/>
                    <a:lumOff val="5000"/>
                  </a:schemeClr>
                </a:solidFill>
                <a:latin typeface="Arial"/>
                <a:cs typeface="Arial"/>
              </a:rPr>
              <a:t>Methodology: </a:t>
            </a:r>
            <a:r>
              <a:rPr lang="en-US" sz="4000" b="1">
                <a:solidFill>
                  <a:schemeClr val="tx1"/>
                </a:solidFill>
                <a:latin typeface="Arial"/>
                <a:cs typeface="Arial"/>
              </a:rPr>
              <a:t>Strategic Relevance Check</a:t>
            </a:r>
            <a:endParaRPr lang="en-US" sz="4000">
              <a:solidFill>
                <a:schemeClr val="tx1"/>
              </a:solidFill>
            </a:endParaRPr>
          </a:p>
        </p:txBody>
      </p:sp>
      <p:sp>
        <p:nvSpPr>
          <p:cNvPr id="3" name="Content Placeholder 2">
            <a:extLst>
              <a:ext uri="{FF2B5EF4-FFF2-40B4-BE49-F238E27FC236}">
                <a16:creationId xmlns:a16="http://schemas.microsoft.com/office/drawing/2014/main" id="{26B69D04-2232-18D1-98E5-15E6705A8797}"/>
              </a:ext>
            </a:extLst>
          </p:cNvPr>
          <p:cNvSpPr>
            <a:spLocks noGrp="1"/>
          </p:cNvSpPr>
          <p:nvPr>
            <p:ph idx="1"/>
          </p:nvPr>
        </p:nvSpPr>
        <p:spPr/>
        <p:txBody>
          <a:bodyPr vert="horz" lIns="0" tIns="45720" rIns="0" bIns="45720" rtlCol="0" anchor="t">
            <a:normAutofit/>
          </a:bodyPr>
          <a:lstStyle/>
          <a:p>
            <a:pPr>
              <a:buFont typeface="Arial" panose="020F0502020204030204" pitchFamily="34" charset="0"/>
              <a:buChar char="•"/>
            </a:pPr>
            <a:r>
              <a:rPr lang="en-US" sz="2800">
                <a:latin typeface="Arial"/>
                <a:cs typeface="Calibri" panose="020F0502020204030204"/>
              </a:rPr>
              <a:t>Evaluating where the US is involved, and how to respond </a:t>
            </a:r>
          </a:p>
          <a:p>
            <a:pPr>
              <a:buFont typeface="Arial" panose="020F0502020204030204" pitchFamily="34" charset="0"/>
              <a:buChar char="•"/>
            </a:pPr>
            <a:r>
              <a:rPr lang="en-US" sz="2800">
                <a:latin typeface="Arial"/>
                <a:cs typeface="Calibri" panose="020F0502020204030204"/>
              </a:rPr>
              <a:t>Moderately and Radically changed environments</a:t>
            </a:r>
          </a:p>
          <a:p>
            <a:pPr>
              <a:buFont typeface="Arial" panose="020F0502020204030204" pitchFamily="34" charset="0"/>
              <a:buChar char="•"/>
            </a:pPr>
            <a:endParaRPr lang="en-US" sz="2800">
              <a:latin typeface="Arial"/>
              <a:cs typeface="Calibri" panose="020F0502020204030204"/>
            </a:endParaRPr>
          </a:p>
          <a:p>
            <a:pPr>
              <a:buFont typeface="Arial" panose="020F0502020204030204" pitchFamily="34" charset="0"/>
              <a:buChar char="•"/>
            </a:pPr>
            <a:endParaRPr lang="en-US" sz="2800">
              <a:latin typeface="Arial"/>
              <a:cs typeface="Calibri" panose="020F0502020204030204"/>
            </a:endParaRPr>
          </a:p>
          <a:p>
            <a:pPr>
              <a:buFont typeface="Arial" panose="020F0502020204030204" pitchFamily="34" charset="0"/>
              <a:buChar char="•"/>
            </a:pPr>
            <a:endParaRPr lang="en-US" sz="2800">
              <a:latin typeface="Arial"/>
              <a:cs typeface="Calibri" panose="020F0502020204030204"/>
            </a:endParaRPr>
          </a:p>
        </p:txBody>
      </p:sp>
      <p:pic>
        <p:nvPicPr>
          <p:cNvPr id="7" name="Picture 7" descr="Table&#10;&#10;Description automatically generated">
            <a:extLst>
              <a:ext uri="{FF2B5EF4-FFF2-40B4-BE49-F238E27FC236}">
                <a16:creationId xmlns:a16="http://schemas.microsoft.com/office/drawing/2014/main" id="{C8058D20-9510-B705-6515-7D0D58261362}"/>
              </a:ext>
            </a:extLst>
          </p:cNvPr>
          <p:cNvPicPr>
            <a:picLocks noChangeAspect="1"/>
          </p:cNvPicPr>
          <p:nvPr/>
        </p:nvPicPr>
        <p:blipFill>
          <a:blip r:embed="rId2"/>
          <a:stretch>
            <a:fillRect/>
          </a:stretch>
        </p:blipFill>
        <p:spPr>
          <a:xfrm>
            <a:off x="1781503" y="3430089"/>
            <a:ext cx="7903777" cy="2015806"/>
          </a:xfrm>
          <a:prstGeom prst="rect">
            <a:avLst/>
          </a:prstGeom>
        </p:spPr>
      </p:pic>
    </p:spTree>
    <p:extLst>
      <p:ext uri="{BB962C8B-B14F-4D97-AF65-F5344CB8AC3E}">
        <p14:creationId xmlns:p14="http://schemas.microsoft.com/office/powerpoint/2010/main" val="2994651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D38C1-9F27-904D-803E-243B8ECDEB4C}"/>
              </a:ext>
            </a:extLst>
          </p:cNvPr>
          <p:cNvSpPr>
            <a:spLocks noGrp="1"/>
          </p:cNvSpPr>
          <p:nvPr>
            <p:ph type="title"/>
          </p:nvPr>
        </p:nvSpPr>
        <p:spPr>
          <a:xfrm>
            <a:off x="1165102" y="381503"/>
            <a:ext cx="9404723" cy="1400530"/>
          </a:xfrm>
        </p:spPr>
        <p:txBody>
          <a:bodyPr/>
          <a:lstStyle/>
          <a:p>
            <a:r>
              <a:rPr lang="en-US" b="1">
                <a:latin typeface="Arial"/>
                <a:cs typeface="Arial"/>
              </a:rPr>
              <a:t>Confidence Level</a:t>
            </a:r>
          </a:p>
        </p:txBody>
      </p:sp>
      <p:sp>
        <p:nvSpPr>
          <p:cNvPr id="3" name="Content Placeholder 2">
            <a:extLst>
              <a:ext uri="{FF2B5EF4-FFF2-40B4-BE49-F238E27FC236}">
                <a16:creationId xmlns:a16="http://schemas.microsoft.com/office/drawing/2014/main" id="{ADC54F19-D3F6-4241-BB7E-99A1A61A2477}"/>
              </a:ext>
            </a:extLst>
          </p:cNvPr>
          <p:cNvSpPr>
            <a:spLocks noGrp="1"/>
          </p:cNvSpPr>
          <p:nvPr>
            <p:ph idx="1"/>
          </p:nvPr>
        </p:nvSpPr>
        <p:spPr>
          <a:xfrm>
            <a:off x="1169455" y="1778204"/>
            <a:ext cx="9502017" cy="4274695"/>
          </a:xfrm>
        </p:spPr>
        <p:txBody>
          <a:bodyPr vert="horz" lIns="91440" tIns="45720" rIns="91440" bIns="45720" rtlCol="0" anchor="t">
            <a:normAutofit/>
          </a:bodyPr>
          <a:lstStyle/>
          <a:p>
            <a:pPr marL="0" indent="0">
              <a:buNone/>
            </a:pPr>
            <a:r>
              <a:rPr lang="en-US" sz="3200">
                <a:latin typeface="Arial"/>
                <a:cs typeface="Arial"/>
              </a:rPr>
              <a:t>Moderate level of confidence in our analytical judgment that ASWJ is likely to continue to exercise control and pose a threat to US interests and possessions in Mozambique. </a:t>
            </a:r>
            <a:endParaRPr lang="en-US">
              <a:latin typeface="Calibri" panose="020F0502020204030204"/>
              <a:ea typeface="+mj-lt"/>
              <a:cs typeface="Calibri" panose="020F0502020204030204"/>
            </a:endParaRPr>
          </a:p>
          <a:p>
            <a:pPr marL="457200" indent="-457200">
              <a:buFont typeface="Arial" panose="020F0502020204030204" pitchFamily="34" charset="0"/>
              <a:buChar char="•"/>
            </a:pPr>
            <a:r>
              <a:rPr lang="en-US" sz="3200">
                <a:latin typeface="Arial"/>
                <a:ea typeface="+mj-lt"/>
                <a:cs typeface="+mj-lt"/>
              </a:rPr>
              <a:t>High quality and variety of sources to inform our analysis</a:t>
            </a:r>
            <a:endParaRPr lang="en-US">
              <a:latin typeface="Calibri" panose="020F0502020204030204"/>
              <a:ea typeface="+mj-lt"/>
              <a:cs typeface="Calibri" panose="020F0502020204030204"/>
            </a:endParaRPr>
          </a:p>
          <a:p>
            <a:pPr marL="457200" indent="-457200">
              <a:buFont typeface="Arial" panose="020F0502020204030204" pitchFamily="34" charset="0"/>
              <a:buChar char="•"/>
            </a:pPr>
            <a:r>
              <a:rPr lang="en-US" sz="3200">
                <a:latin typeface="Arial"/>
                <a:ea typeface="+mj-lt"/>
                <a:cs typeface="Arial"/>
              </a:rPr>
              <a:t>Methods</a:t>
            </a:r>
            <a:r>
              <a:rPr lang="en-US" sz="3200">
                <a:latin typeface="Arial"/>
                <a:cs typeface="Arial"/>
              </a:rPr>
              <a:t> used</a:t>
            </a:r>
            <a:endParaRPr lang="en-US">
              <a:latin typeface="Calibri" panose="020F0502020204030204"/>
              <a:cs typeface="Calibri" panose="020F0502020204030204"/>
            </a:endParaRPr>
          </a:p>
          <a:p>
            <a:pPr marL="457200" indent="-457200">
              <a:buFont typeface="Arial" panose="020F0502020204030204" pitchFamily="34" charset="0"/>
              <a:buChar char="•"/>
            </a:pPr>
            <a:r>
              <a:rPr lang="en-US" sz="3200">
                <a:latin typeface="Arial"/>
                <a:cs typeface="Arial"/>
              </a:rPr>
              <a:t>Denial and Deception encountered</a:t>
            </a:r>
            <a:endParaRPr lang="en-US">
              <a:latin typeface="Calibri" panose="020F0502020204030204"/>
              <a:cs typeface="Calibri" panose="020F0502020204030204"/>
            </a:endParaRPr>
          </a:p>
          <a:p>
            <a:pPr marL="0" indent="0">
              <a:buClr>
                <a:srgbClr val="8AD0D6"/>
              </a:buClr>
              <a:buNone/>
            </a:pPr>
            <a:endParaRPr lang="en-US" sz="3200">
              <a:latin typeface="Arial"/>
              <a:cs typeface="Arial"/>
            </a:endParaRPr>
          </a:p>
        </p:txBody>
      </p:sp>
    </p:spTree>
    <p:extLst>
      <p:ext uri="{BB962C8B-B14F-4D97-AF65-F5344CB8AC3E}">
        <p14:creationId xmlns:p14="http://schemas.microsoft.com/office/powerpoint/2010/main" val="2145023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9BD9A-655F-3241-9E3E-62FF85763D27}"/>
              </a:ext>
            </a:extLst>
          </p:cNvPr>
          <p:cNvSpPr>
            <a:spLocks noGrp="1"/>
          </p:cNvSpPr>
          <p:nvPr>
            <p:ph type="title"/>
          </p:nvPr>
        </p:nvSpPr>
        <p:spPr>
          <a:xfrm>
            <a:off x="1073888" y="387259"/>
            <a:ext cx="9404723" cy="1400530"/>
          </a:xfrm>
        </p:spPr>
        <p:txBody>
          <a:bodyPr/>
          <a:lstStyle/>
          <a:p>
            <a:r>
              <a:rPr lang="en-US" b="1">
                <a:latin typeface="Arial"/>
                <a:cs typeface="Arial"/>
              </a:rPr>
              <a:t>Ethical Significance </a:t>
            </a:r>
          </a:p>
        </p:txBody>
      </p:sp>
      <p:sp>
        <p:nvSpPr>
          <p:cNvPr id="3" name="Content Placeholder 2">
            <a:extLst>
              <a:ext uri="{FF2B5EF4-FFF2-40B4-BE49-F238E27FC236}">
                <a16:creationId xmlns:a16="http://schemas.microsoft.com/office/drawing/2014/main" id="{F0E2842A-50C7-2B4C-A0B4-C839AF499557}"/>
              </a:ext>
            </a:extLst>
          </p:cNvPr>
          <p:cNvSpPr>
            <a:spLocks noGrp="1"/>
          </p:cNvSpPr>
          <p:nvPr>
            <p:ph idx="1"/>
          </p:nvPr>
        </p:nvSpPr>
        <p:spPr>
          <a:xfrm>
            <a:off x="1075314" y="1783081"/>
            <a:ext cx="9587475" cy="4195481"/>
          </a:xfrm>
        </p:spPr>
        <p:txBody>
          <a:bodyPr vert="horz" lIns="91440" tIns="45720" rIns="91440" bIns="45720" rtlCol="0" anchor="t">
            <a:normAutofit/>
          </a:bodyPr>
          <a:lstStyle/>
          <a:p>
            <a:pPr marL="457200" indent="-457200">
              <a:buFont typeface="Arial" panose="020F0502020204030204" pitchFamily="34" charset="0"/>
              <a:buChar char="•"/>
            </a:pPr>
            <a:r>
              <a:rPr lang="en-US" sz="3200">
                <a:latin typeface="Arial"/>
                <a:cs typeface="Arial"/>
              </a:rPr>
              <a:t>Question of true ideology of ASWJ, consequentialism</a:t>
            </a:r>
            <a:endParaRPr lang="en-US"/>
          </a:p>
          <a:p>
            <a:pPr marL="457200" indent="-457200">
              <a:buFont typeface="Arial" panose="020F0502020204030204" pitchFamily="34" charset="0"/>
              <a:buChar char="•"/>
            </a:pPr>
            <a:r>
              <a:rPr lang="en-US" sz="3200">
                <a:latin typeface="Arial"/>
                <a:cs typeface="Arial"/>
              </a:rPr>
              <a:t>Remaining objective and challenging key assumptions</a:t>
            </a:r>
            <a:endParaRPr lang="en-US"/>
          </a:p>
          <a:p>
            <a:pPr>
              <a:buClr>
                <a:srgbClr val="8AD0D6"/>
              </a:buClr>
            </a:pPr>
            <a:endParaRPr lang="en-US" sz="3200">
              <a:latin typeface="Arial"/>
              <a:cs typeface="Arial"/>
            </a:endParaRPr>
          </a:p>
          <a:p>
            <a:pPr marL="0" indent="0">
              <a:buClr>
                <a:srgbClr val="8AD0D6"/>
              </a:buClr>
              <a:buNone/>
            </a:pPr>
            <a:endParaRPr lang="en-US" sz="3200">
              <a:latin typeface="Arial"/>
              <a:cs typeface="Arial"/>
            </a:endParaRPr>
          </a:p>
        </p:txBody>
      </p:sp>
    </p:spTree>
    <p:extLst>
      <p:ext uri="{BB962C8B-B14F-4D97-AF65-F5344CB8AC3E}">
        <p14:creationId xmlns:p14="http://schemas.microsoft.com/office/powerpoint/2010/main" val="1046440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5" name="Content Placeholder 2">
            <a:extLst>
              <a:ext uri="{FF2B5EF4-FFF2-40B4-BE49-F238E27FC236}">
                <a16:creationId xmlns:a16="http://schemas.microsoft.com/office/drawing/2014/main" id="{5FE9D73A-5507-3CBD-9163-FF297081A852}"/>
              </a:ext>
            </a:extLst>
          </p:cNvPr>
          <p:cNvGraphicFramePr>
            <a:graphicFrameLocks noGrp="1"/>
          </p:cNvGraphicFramePr>
          <p:nvPr>
            <p:ph idx="1"/>
            <p:extLst>
              <p:ext uri="{D42A27DB-BD31-4B8C-83A1-F6EECF244321}">
                <p14:modId xmlns:p14="http://schemas.microsoft.com/office/powerpoint/2010/main" val="1746707383"/>
              </p:ext>
            </p:extLst>
          </p:nvPr>
        </p:nvGraphicFramePr>
        <p:xfrm>
          <a:off x="219218" y="1375097"/>
          <a:ext cx="11813892" cy="4528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7685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5" name="Content Placeholder 2">
            <a:extLst>
              <a:ext uri="{FF2B5EF4-FFF2-40B4-BE49-F238E27FC236}">
                <a16:creationId xmlns:a16="http://schemas.microsoft.com/office/drawing/2014/main" id="{5FE9D73A-5507-3CBD-9163-FF297081A852}"/>
              </a:ext>
            </a:extLst>
          </p:cNvPr>
          <p:cNvGraphicFramePr>
            <a:graphicFrameLocks noGrp="1"/>
          </p:cNvGraphicFramePr>
          <p:nvPr>
            <p:ph idx="1"/>
            <p:extLst>
              <p:ext uri="{D42A27DB-BD31-4B8C-83A1-F6EECF244321}">
                <p14:modId xmlns:p14="http://schemas.microsoft.com/office/powerpoint/2010/main" val="1888997255"/>
              </p:ext>
            </p:extLst>
          </p:nvPr>
        </p:nvGraphicFramePr>
        <p:xfrm>
          <a:off x="219218" y="1375097"/>
          <a:ext cx="11813892" cy="4528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0823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A546F-A7CD-CBB8-DBAC-96FA9DE2F4A5}"/>
              </a:ext>
            </a:extLst>
          </p:cNvPr>
          <p:cNvSpPr>
            <a:spLocks noGrp="1"/>
          </p:cNvSpPr>
          <p:nvPr>
            <p:ph type="title"/>
          </p:nvPr>
        </p:nvSpPr>
        <p:spPr/>
        <p:txBody>
          <a:bodyPr/>
          <a:lstStyle/>
          <a:p>
            <a:r>
              <a:rPr lang="en-US" b="1">
                <a:latin typeface="Arial"/>
                <a:cs typeface="Calibri Light"/>
              </a:rPr>
              <a:t>Acknowledgements</a:t>
            </a:r>
            <a:endParaRPr lang="en-US" b="1">
              <a:latin typeface="Arial"/>
              <a:cs typeface="Arial"/>
            </a:endParaRPr>
          </a:p>
        </p:txBody>
      </p:sp>
      <p:sp>
        <p:nvSpPr>
          <p:cNvPr id="3" name="Content Placeholder 2">
            <a:extLst>
              <a:ext uri="{FF2B5EF4-FFF2-40B4-BE49-F238E27FC236}">
                <a16:creationId xmlns:a16="http://schemas.microsoft.com/office/drawing/2014/main" id="{3D47A301-21B7-E490-19A6-21D229F7DC30}"/>
              </a:ext>
            </a:extLst>
          </p:cNvPr>
          <p:cNvSpPr>
            <a:spLocks noGrp="1"/>
          </p:cNvSpPr>
          <p:nvPr>
            <p:ph idx="1"/>
          </p:nvPr>
        </p:nvSpPr>
        <p:spPr/>
        <p:txBody>
          <a:bodyPr vert="horz" lIns="0" tIns="45720" rIns="0" bIns="45720" rtlCol="0" anchor="t">
            <a:normAutofit/>
          </a:bodyPr>
          <a:lstStyle/>
          <a:p>
            <a:pPr marL="0" indent="0">
              <a:buNone/>
            </a:pPr>
            <a:r>
              <a:rPr lang="en-US" sz="3200">
                <a:latin typeface="Arial"/>
                <a:cs typeface="Calibri"/>
              </a:rPr>
              <a:t>Thank you so much...</a:t>
            </a:r>
            <a:endParaRPr lang="en-US" sz="3200">
              <a:latin typeface="Arial"/>
              <a:cs typeface="Arial"/>
            </a:endParaRPr>
          </a:p>
          <a:p>
            <a:pPr marL="514350" indent="-514350">
              <a:buFont typeface="Arial" panose="020F0502020204030204" pitchFamily="34" charset="0"/>
              <a:buChar char="•"/>
            </a:pPr>
            <a:r>
              <a:rPr lang="en-US" sz="3200">
                <a:latin typeface="Arial"/>
                <a:cs typeface="Calibri"/>
              </a:rPr>
              <a:t>Dr. John Robinson</a:t>
            </a:r>
            <a:endParaRPr lang="en-US" sz="3200">
              <a:latin typeface="Arial"/>
              <a:cs typeface="Arial"/>
            </a:endParaRPr>
          </a:p>
          <a:p>
            <a:pPr marL="514350" indent="-514350">
              <a:buFont typeface="Arial" panose="020F0502020204030204" pitchFamily="34" charset="0"/>
              <a:buChar char="•"/>
            </a:pPr>
            <a:r>
              <a:rPr lang="en-US" sz="3200">
                <a:latin typeface="Arial"/>
                <a:cs typeface="Calibri"/>
              </a:rPr>
              <a:t>Eric O'Neill</a:t>
            </a:r>
            <a:endParaRPr lang="en-US" sz="3200">
              <a:latin typeface="Arial"/>
              <a:cs typeface="Arial"/>
            </a:endParaRPr>
          </a:p>
          <a:p>
            <a:pPr marL="514350" indent="-514350">
              <a:buFont typeface="Arial" panose="020F0502020204030204" pitchFamily="34" charset="0"/>
              <a:buChar char="•"/>
            </a:pPr>
            <a:r>
              <a:rPr lang="en-US" sz="3200">
                <a:latin typeface="Arial"/>
                <a:cs typeface="Calibri"/>
              </a:rPr>
              <a:t>Dr. Jeffrey Tang</a:t>
            </a:r>
            <a:endParaRPr lang="en-US" sz="3200">
              <a:latin typeface="Arial"/>
              <a:cs typeface="Arial"/>
            </a:endParaRPr>
          </a:p>
        </p:txBody>
      </p:sp>
    </p:spTree>
    <p:extLst>
      <p:ext uri="{BB962C8B-B14F-4D97-AF65-F5344CB8AC3E}">
        <p14:creationId xmlns:p14="http://schemas.microsoft.com/office/powerpoint/2010/main" val="1258968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D669F-2A13-CE45-90BC-1D0DCD4D3E81}"/>
              </a:ext>
            </a:extLst>
          </p:cNvPr>
          <p:cNvSpPr>
            <a:spLocks noGrp="1"/>
          </p:cNvSpPr>
          <p:nvPr>
            <p:ph type="title"/>
          </p:nvPr>
        </p:nvSpPr>
        <p:spPr>
          <a:xfrm>
            <a:off x="1151066" y="414096"/>
            <a:ext cx="9404723" cy="1400530"/>
          </a:xfrm>
        </p:spPr>
        <p:txBody>
          <a:bodyPr/>
          <a:lstStyle/>
          <a:p>
            <a:pPr algn="ctr"/>
            <a:r>
              <a:rPr lang="en-US" b="1">
                <a:latin typeface="Arial"/>
                <a:cs typeface="Arial"/>
              </a:rPr>
              <a:t>Questions?</a:t>
            </a:r>
            <a:endParaRPr lang="en-US" b="1">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F2BCC3D-2210-924C-B63E-FD458927425C}"/>
              </a:ext>
            </a:extLst>
          </p:cNvPr>
          <p:cNvSpPr>
            <a:spLocks noGrp="1"/>
          </p:cNvSpPr>
          <p:nvPr>
            <p:ph idx="1"/>
          </p:nvPr>
        </p:nvSpPr>
        <p:spPr>
          <a:xfrm>
            <a:off x="1155503" y="1808139"/>
            <a:ext cx="9708541" cy="4919381"/>
          </a:xfrm>
        </p:spPr>
        <p:txBody>
          <a:bodyPr vert="horz" lIns="91440" tIns="45720" rIns="91440" bIns="45720" rtlCol="0" anchor="t">
            <a:noAutofit/>
          </a:bodyPr>
          <a:lstStyle/>
          <a:p>
            <a:pPr marL="0" indent="0">
              <a:buNone/>
            </a:pPr>
            <a:r>
              <a:rPr lang="en-US" sz="2800">
                <a:latin typeface="Arial" panose="020B0604020202020204" pitchFamily="34" charset="0"/>
                <a:cs typeface="Arial" panose="020B0604020202020204" pitchFamily="34" charset="0"/>
              </a:rPr>
              <a:t>Amanda </a:t>
            </a:r>
            <a:r>
              <a:rPr lang="en-US" sz="2800" err="1">
                <a:latin typeface="Arial" panose="020B0604020202020204" pitchFamily="34" charset="0"/>
                <a:cs typeface="Arial" panose="020B0604020202020204" pitchFamily="34" charset="0"/>
              </a:rPr>
              <a:t>Brotemarkle</a:t>
            </a:r>
            <a:endParaRPr lang="en-US" sz="2800">
              <a:latin typeface="Arial" panose="020B0604020202020204" pitchFamily="34" charset="0"/>
              <a:cs typeface="Arial" panose="020B0604020202020204" pitchFamily="34" charset="0"/>
            </a:endParaRPr>
          </a:p>
          <a:p>
            <a:pPr marL="0" indent="0">
              <a:buNone/>
            </a:pPr>
            <a:r>
              <a:rPr lang="en-US" sz="2800">
                <a:latin typeface="Arial" panose="020B0604020202020204" pitchFamily="34" charset="0"/>
                <a:cs typeface="Arial" panose="020B0604020202020204" pitchFamily="34" charset="0"/>
                <a:hlinkClick r:id="rId3"/>
              </a:rPr>
              <a:t>brotemar@dukes.jmu.edu</a:t>
            </a:r>
            <a:endParaRPr lang="en-US" sz="2800">
              <a:latin typeface="Arial" panose="020B0604020202020204" pitchFamily="34" charset="0"/>
              <a:cs typeface="Arial" panose="020B0604020202020204" pitchFamily="34" charset="0"/>
            </a:endParaRPr>
          </a:p>
          <a:p>
            <a:pPr marL="0" indent="0">
              <a:buNone/>
            </a:pPr>
            <a:endParaRPr lang="en-US" sz="2800">
              <a:latin typeface="Arial" panose="020B0604020202020204" pitchFamily="34" charset="0"/>
              <a:cs typeface="Arial" panose="020B0604020202020204" pitchFamily="34" charset="0"/>
            </a:endParaRPr>
          </a:p>
          <a:p>
            <a:pPr marL="0" indent="0">
              <a:buNone/>
            </a:pPr>
            <a:r>
              <a:rPr lang="en-US" sz="2800">
                <a:latin typeface="Arial" panose="020B0604020202020204" pitchFamily="34" charset="0"/>
                <a:cs typeface="Arial" panose="020B0604020202020204" pitchFamily="34" charset="0"/>
              </a:rPr>
              <a:t>Virginia McDaniel</a:t>
            </a:r>
          </a:p>
          <a:p>
            <a:pPr marL="0" indent="0">
              <a:buNone/>
            </a:pPr>
            <a:r>
              <a:rPr lang="en-US" sz="2800">
                <a:latin typeface="Arial" panose="020B0604020202020204" pitchFamily="34" charset="0"/>
                <a:cs typeface="Arial" panose="020B0604020202020204" pitchFamily="34" charset="0"/>
                <a:hlinkClick r:id="rId4"/>
              </a:rPr>
              <a:t>mcdaniva@dukes.jmu.edu</a:t>
            </a:r>
            <a:endParaRPr lang="en-US" sz="2800">
              <a:latin typeface="Arial" panose="020B0604020202020204" pitchFamily="34" charset="0"/>
              <a:cs typeface="Arial" panose="020B0604020202020204" pitchFamily="34" charset="0"/>
            </a:endParaRPr>
          </a:p>
          <a:p>
            <a:pPr marL="0" indent="0">
              <a:buNone/>
            </a:pPr>
            <a:endParaRPr lang="en-US" sz="2800">
              <a:latin typeface="Arial" panose="020B0604020202020204" pitchFamily="34" charset="0"/>
              <a:cs typeface="Arial" panose="020B0604020202020204" pitchFamily="34" charset="0"/>
            </a:endParaRPr>
          </a:p>
          <a:p>
            <a:pPr marL="0" indent="0">
              <a:buNone/>
            </a:pPr>
            <a:r>
              <a:rPr lang="en-US" sz="2800">
                <a:latin typeface="Arial" panose="020B0604020202020204" pitchFamily="34" charset="0"/>
                <a:cs typeface="Arial" panose="020B0604020202020204" pitchFamily="34" charset="0"/>
              </a:rPr>
              <a:t>Alayna Stormer</a:t>
            </a:r>
          </a:p>
          <a:p>
            <a:pPr marL="0" indent="0">
              <a:buNone/>
            </a:pPr>
            <a:r>
              <a:rPr lang="en-US" sz="2800">
                <a:latin typeface="Arial" panose="020B0604020202020204" pitchFamily="34" charset="0"/>
                <a:cs typeface="Arial" panose="020B0604020202020204" pitchFamily="34" charset="0"/>
                <a:hlinkClick r:id="rId5"/>
              </a:rPr>
              <a:t>stormean@dukes.jmu.edu</a:t>
            </a:r>
            <a:endParaRPr lang="en-US" sz="2800">
              <a:latin typeface="Arial" panose="020B0604020202020204" pitchFamily="34" charset="0"/>
              <a:cs typeface="Arial" panose="020B0604020202020204" pitchFamily="34" charset="0"/>
            </a:endParaRPr>
          </a:p>
          <a:p>
            <a:pPr marL="0" indent="0">
              <a:buNone/>
            </a:pPr>
            <a:endParaRPr lang="en-US"/>
          </a:p>
          <a:p>
            <a:pPr lvl="1"/>
            <a:endParaRPr lang="en-US"/>
          </a:p>
          <a:p>
            <a:pPr lvl="1"/>
            <a:endParaRPr lang="en-US"/>
          </a:p>
        </p:txBody>
      </p:sp>
    </p:spTree>
    <p:extLst>
      <p:ext uri="{BB962C8B-B14F-4D97-AF65-F5344CB8AC3E}">
        <p14:creationId xmlns:p14="http://schemas.microsoft.com/office/powerpoint/2010/main" val="2383768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9C694-B48E-0194-E531-35223941BED0}"/>
              </a:ext>
            </a:extLst>
          </p:cNvPr>
          <p:cNvSpPr>
            <a:spLocks noGrp="1"/>
          </p:cNvSpPr>
          <p:nvPr>
            <p:ph type="title"/>
          </p:nvPr>
        </p:nvSpPr>
        <p:spPr/>
        <p:txBody>
          <a:bodyPr/>
          <a:lstStyle/>
          <a:p>
            <a:r>
              <a:rPr lang="en-US" b="1">
                <a:latin typeface="Arial"/>
                <a:cs typeface="Calibri Light"/>
              </a:rPr>
              <a:t>Our Definitions Used for...</a:t>
            </a:r>
            <a:endParaRPr lang="en-US" b="1">
              <a:latin typeface="Arial"/>
            </a:endParaRPr>
          </a:p>
        </p:txBody>
      </p:sp>
      <p:sp>
        <p:nvSpPr>
          <p:cNvPr id="3" name="Content Placeholder 2">
            <a:extLst>
              <a:ext uri="{FF2B5EF4-FFF2-40B4-BE49-F238E27FC236}">
                <a16:creationId xmlns:a16="http://schemas.microsoft.com/office/drawing/2014/main" id="{E926C52A-C150-3E4C-0C4C-6DDA3904F190}"/>
              </a:ext>
            </a:extLst>
          </p:cNvPr>
          <p:cNvSpPr>
            <a:spLocks noGrp="1"/>
          </p:cNvSpPr>
          <p:nvPr>
            <p:ph idx="1"/>
          </p:nvPr>
        </p:nvSpPr>
        <p:spPr/>
        <p:txBody>
          <a:bodyPr vert="horz" lIns="0" tIns="45720" rIns="0" bIns="45720" rtlCol="0" anchor="t">
            <a:normAutofit lnSpcReduction="10000"/>
          </a:bodyPr>
          <a:lstStyle/>
          <a:p>
            <a:r>
              <a:rPr lang="en-US">
                <a:latin typeface="Arial"/>
                <a:cs typeface="Calibri"/>
              </a:rPr>
              <a:t>Terrorism: </a:t>
            </a:r>
            <a:r>
              <a:rPr lang="en-US">
                <a:latin typeface="Arial"/>
                <a:ea typeface="+mn-lt"/>
                <a:cs typeface="+mn-lt"/>
              </a:rPr>
              <a:t>Violent, criminal acts committed by individuals and/or groups who are inspired by, or associated with, designated foreign terrorist organizations or nations (state-sponsored).</a:t>
            </a:r>
            <a:endParaRPr lang="en-US">
              <a:latin typeface="Arial"/>
              <a:cs typeface="Calibri"/>
            </a:endParaRPr>
          </a:p>
          <a:p>
            <a:r>
              <a:rPr lang="en-US">
                <a:latin typeface="Arial"/>
                <a:cs typeface="Calibri"/>
              </a:rPr>
              <a:t>Insurgency:</a:t>
            </a:r>
            <a:r>
              <a:rPr lang="en-US">
                <a:ea typeface="+mn-lt"/>
                <a:cs typeface="+mn-lt"/>
              </a:rPr>
              <a:t> </a:t>
            </a:r>
            <a:r>
              <a:rPr lang="en-US">
                <a:latin typeface="Arial"/>
                <a:ea typeface="+mn-lt"/>
                <a:cs typeface="+mn-lt"/>
              </a:rPr>
              <a:t>'the organized use of subversion and violence to seize, nullify, or challenge political control of a region</a:t>
            </a:r>
          </a:p>
          <a:p>
            <a:endParaRPr lang="en-US">
              <a:latin typeface="Arial"/>
              <a:cs typeface="Calibri"/>
            </a:endParaRPr>
          </a:p>
          <a:p>
            <a:endParaRPr lang="en-US">
              <a:latin typeface="Arial"/>
              <a:cs typeface="Calibri"/>
            </a:endParaRPr>
          </a:p>
          <a:p>
            <a:r>
              <a:rPr lang="en-US">
                <a:latin typeface="Arial"/>
                <a:ea typeface="+mn-lt"/>
                <a:cs typeface="+mn-lt"/>
              </a:rPr>
              <a:t>The United States has defined the group as, "ISIS Mozambique," however, it is important to recognize that while some direct correlation may exist, they have not been clearly claimed as a branch of the ISIS terrorist organization. "The International Crisis Group (IGC) think tank recently said the insurgents had only "tenuous links" with IS and the "real drivers of [this] conflict have more to do with local grievances""</a:t>
            </a:r>
            <a:endParaRPr lang="en-US">
              <a:latin typeface="Arial"/>
              <a:cs typeface="Calibri"/>
            </a:endParaRPr>
          </a:p>
        </p:txBody>
      </p:sp>
    </p:spTree>
    <p:extLst>
      <p:ext uri="{BB962C8B-B14F-4D97-AF65-F5344CB8AC3E}">
        <p14:creationId xmlns:p14="http://schemas.microsoft.com/office/powerpoint/2010/main" val="1758200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028DF-55B8-4C34-A6D7-A1F93CFB2D58}"/>
              </a:ext>
            </a:extLst>
          </p:cNvPr>
          <p:cNvSpPr>
            <a:spLocks noGrp="1"/>
          </p:cNvSpPr>
          <p:nvPr>
            <p:ph type="title"/>
          </p:nvPr>
        </p:nvSpPr>
        <p:spPr>
          <a:xfrm>
            <a:off x="6352501" y="679334"/>
            <a:ext cx="6000141" cy="1443359"/>
          </a:xfrm>
        </p:spPr>
        <p:txBody>
          <a:bodyPr>
            <a:normAutofit/>
          </a:bodyPr>
          <a:lstStyle/>
          <a:p>
            <a:r>
              <a:rPr lang="en-US" b="1">
                <a:latin typeface="Calibri Light"/>
                <a:ea typeface="Calibri Light"/>
                <a:cs typeface="Calibri Light"/>
              </a:rPr>
              <a:t>Other Material/Drug Smuggling Routes</a:t>
            </a:r>
            <a:r>
              <a:rPr lang="en-US">
                <a:latin typeface="Arial"/>
                <a:ea typeface="Calibri Light"/>
                <a:cs typeface="Calibri Light"/>
              </a:rPr>
              <a:t> </a:t>
            </a:r>
          </a:p>
        </p:txBody>
      </p:sp>
      <p:pic>
        <p:nvPicPr>
          <p:cNvPr id="7" name="Picture 7" descr="Map&#10;&#10;Description automatically generated">
            <a:extLst>
              <a:ext uri="{FF2B5EF4-FFF2-40B4-BE49-F238E27FC236}">
                <a16:creationId xmlns:a16="http://schemas.microsoft.com/office/drawing/2014/main" id="{DB4ABE98-CA1F-9183-1A5C-7ABC3F8C561D}"/>
              </a:ext>
            </a:extLst>
          </p:cNvPr>
          <p:cNvPicPr>
            <a:picLocks noChangeAspect="1"/>
          </p:cNvPicPr>
          <p:nvPr/>
        </p:nvPicPr>
        <p:blipFill>
          <a:blip r:embed="rId2"/>
          <a:stretch>
            <a:fillRect/>
          </a:stretch>
        </p:blipFill>
        <p:spPr>
          <a:xfrm>
            <a:off x="2548" y="1752"/>
            <a:ext cx="5418649" cy="6286804"/>
          </a:xfrm>
          <a:prstGeom prst="rect">
            <a:avLst/>
          </a:prstGeom>
        </p:spPr>
      </p:pic>
      <p:cxnSp>
        <p:nvCxnSpPr>
          <p:cNvPr id="16" name="Straight Connector 15">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48B068B0-4E42-6601-74ED-534D60204C62}"/>
              </a:ext>
            </a:extLst>
          </p:cNvPr>
          <p:cNvSpPr>
            <a:spLocks noGrp="1"/>
          </p:cNvSpPr>
          <p:nvPr>
            <p:ph idx="1"/>
          </p:nvPr>
        </p:nvSpPr>
        <p:spPr>
          <a:xfrm>
            <a:off x="5567531" y="2376468"/>
            <a:ext cx="6230257" cy="3771903"/>
          </a:xfrm>
        </p:spPr>
        <p:txBody>
          <a:bodyPr vert="horz" lIns="0" tIns="45720" rIns="0" bIns="45720" rtlCol="0" anchor="t">
            <a:normAutofit fontScale="85000" lnSpcReduction="10000"/>
          </a:bodyPr>
          <a:lstStyle/>
          <a:p>
            <a:pPr>
              <a:buFont typeface="Arial"/>
              <a:buChar char="•"/>
            </a:pPr>
            <a:r>
              <a:rPr lang="en-US" sz="1900">
                <a:solidFill>
                  <a:schemeClr val="tx1"/>
                </a:solidFill>
                <a:latin typeface="Calibri"/>
                <a:ea typeface="Calibri" panose="020F0502020204030204"/>
                <a:cs typeface="Calibri" panose="020F0502020204030204"/>
              </a:rPr>
              <a:t> The insurgency has shifted trade routes to more safe routes that avoid the "centralized conflict" areas in Cabo Delgado </a:t>
            </a:r>
            <a:endParaRPr lang="en-US">
              <a:solidFill>
                <a:schemeClr val="tx1"/>
              </a:solidFill>
            </a:endParaRPr>
          </a:p>
          <a:p>
            <a:r>
              <a:rPr lang="en-US" sz="1900">
                <a:solidFill>
                  <a:schemeClr val="tx1"/>
                </a:solidFill>
                <a:latin typeface="Calibri"/>
                <a:ea typeface="Calibri" panose="020F0502020204030204"/>
                <a:cs typeface="Calibri" panose="020F0502020204030204"/>
              </a:rPr>
              <a:t>Drugs: Heroin, Cocaine and Methamphetamine (Meth is a newer addition since 2020 and "</a:t>
            </a:r>
            <a:r>
              <a:rPr lang="en-US" sz="1900">
                <a:solidFill>
                  <a:schemeClr val="tx1"/>
                </a:solidFill>
                <a:latin typeface="Calibri"/>
                <a:ea typeface="+mn-lt"/>
                <a:cs typeface="+mn-lt"/>
              </a:rPr>
              <a:t>methamphetamine on this route has increased to such an extent that more than 50% of these shipments are now made up of meth.") Article by Daily Maverick</a:t>
            </a:r>
          </a:p>
          <a:p>
            <a:r>
              <a:rPr lang="en-US" sz="1900">
                <a:solidFill>
                  <a:schemeClr val="tx1"/>
                </a:solidFill>
                <a:latin typeface="Calibri"/>
                <a:ea typeface="Calibri" panose="020F0502020204030204"/>
                <a:cs typeface="Calibri" panose="020F0502020204030204"/>
              </a:rPr>
              <a:t>Materials: Gold, Rubies and other gems, ivory, timber, and even wildlife. (There is little evidence of ASWJ profiting in low-level gold trade)</a:t>
            </a:r>
          </a:p>
          <a:p>
            <a:pPr>
              <a:buFont typeface="Arial" panose="020F0502020204030204" pitchFamily="34" charset="0"/>
              <a:buChar char="•"/>
            </a:pPr>
            <a:r>
              <a:rPr lang="en-US" sz="1900">
                <a:solidFill>
                  <a:schemeClr val="tx1"/>
                </a:solidFill>
                <a:latin typeface="Calibri"/>
                <a:ea typeface="Calibri" panose="020F0502020204030204"/>
                <a:cs typeface="Calibri" panose="020F0502020204030204"/>
              </a:rPr>
              <a:t> Mostly being smuggled by boat/shipping container coming into ports around</a:t>
            </a:r>
            <a:r>
              <a:rPr lang="en-US" sz="1900">
                <a:solidFill>
                  <a:schemeClr val="tx1"/>
                </a:solidFill>
                <a:latin typeface="Calibri"/>
                <a:ea typeface="+mn-lt"/>
                <a:cs typeface="+mn-lt"/>
              </a:rPr>
              <a:t> </a:t>
            </a:r>
            <a:r>
              <a:rPr lang="en-US" sz="1900" err="1">
                <a:solidFill>
                  <a:schemeClr val="tx1"/>
                </a:solidFill>
                <a:latin typeface="Calibri"/>
                <a:ea typeface="+mn-lt"/>
                <a:cs typeface="+mn-lt"/>
              </a:rPr>
              <a:t>Mocímboa</a:t>
            </a:r>
            <a:r>
              <a:rPr lang="en-US" sz="1900">
                <a:solidFill>
                  <a:schemeClr val="tx1"/>
                </a:solidFill>
                <a:latin typeface="Calibri"/>
                <a:ea typeface="+mn-lt"/>
                <a:cs typeface="+mn-lt"/>
              </a:rPr>
              <a:t> da Praia, </a:t>
            </a:r>
            <a:r>
              <a:rPr lang="en-US" sz="1900" err="1">
                <a:solidFill>
                  <a:schemeClr val="tx1"/>
                </a:solidFill>
                <a:latin typeface="Calibri"/>
                <a:ea typeface="+mn-lt"/>
                <a:cs typeface="+mn-lt"/>
              </a:rPr>
              <a:t>Quissanga</a:t>
            </a:r>
            <a:r>
              <a:rPr lang="en-US" sz="1900">
                <a:solidFill>
                  <a:schemeClr val="tx1"/>
                </a:solidFill>
                <a:latin typeface="Calibri"/>
                <a:ea typeface="+mn-lt"/>
                <a:cs typeface="+mn-lt"/>
              </a:rPr>
              <a:t> and Pemba, Nacala and Angoche on dhow's- (a lateen-rigged ship used in the Indian</a:t>
            </a:r>
            <a:r>
              <a:rPr lang="en-US" sz="1900">
                <a:latin typeface="Calibri"/>
                <a:ea typeface="+mn-lt"/>
                <a:cs typeface="+mn-lt"/>
              </a:rPr>
              <a:t> Ocean)</a:t>
            </a:r>
          </a:p>
          <a:p>
            <a:endParaRPr lang="en-US">
              <a:solidFill>
                <a:srgbClr val="404040"/>
              </a:solidFill>
              <a:ea typeface="+mn-lt"/>
              <a:cs typeface="+mn-lt"/>
            </a:endParaRPr>
          </a:p>
          <a:p>
            <a:r>
              <a:rPr lang="en-US" sz="1200">
                <a:solidFill>
                  <a:srgbClr val="0070C0"/>
                </a:solidFill>
                <a:ea typeface="+mn-lt"/>
                <a:cs typeface="+mn-lt"/>
              </a:rPr>
              <a:t>Article: https://www.dailymaverick.co.za/article/2021-05-02-cabo-delgado-insurgency-the-shifting-shape-of-the-illicit-economy-in-northern-mozambique/</a:t>
            </a:r>
          </a:p>
        </p:txBody>
      </p:sp>
      <p:sp>
        <p:nvSpPr>
          <p:cNvPr id="18" name="Rectangle 17">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extBox 7">
            <a:extLst>
              <a:ext uri="{FF2B5EF4-FFF2-40B4-BE49-F238E27FC236}">
                <a16:creationId xmlns:a16="http://schemas.microsoft.com/office/drawing/2014/main" id="{14175496-59C1-C8B9-7603-75EB27EA24E6}"/>
              </a:ext>
            </a:extLst>
          </p:cNvPr>
          <p:cNvSpPr txBox="1"/>
          <p:nvPr/>
        </p:nvSpPr>
        <p:spPr>
          <a:xfrm>
            <a:off x="76200" y="6410325"/>
            <a:ext cx="680085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b="1" u="sng">
                <a:solidFill>
                  <a:schemeClr val="bg1"/>
                </a:solidFill>
                <a:ea typeface="+mn-lt"/>
                <a:cs typeface="+mn-lt"/>
              </a:rPr>
              <a:t>Graphic: https://www.dailymaverick.co.za/article/2021-05-02-cabo-delgado-insurgency-the-shifting-shape-of-the-illicit-economy-in-northern-mozambique/</a:t>
            </a:r>
            <a:endParaRPr lang="en-US" sz="1000" b="1" u="sng">
              <a:solidFill>
                <a:schemeClr val="bg1"/>
              </a:solidFill>
              <a:ea typeface="Calibri" panose="020F0502020204030204"/>
              <a:cs typeface="Calibri" panose="020F0502020204030204"/>
            </a:endParaRPr>
          </a:p>
        </p:txBody>
      </p:sp>
    </p:spTree>
    <p:extLst>
      <p:ext uri="{BB962C8B-B14F-4D97-AF65-F5344CB8AC3E}">
        <p14:creationId xmlns:p14="http://schemas.microsoft.com/office/powerpoint/2010/main" val="3931314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230FA-ABEE-E4F5-1AA1-09EF76959F85}"/>
              </a:ext>
            </a:extLst>
          </p:cNvPr>
          <p:cNvSpPr>
            <a:spLocks noGrp="1"/>
          </p:cNvSpPr>
          <p:nvPr>
            <p:ph type="title"/>
          </p:nvPr>
        </p:nvSpPr>
        <p:spPr/>
        <p:txBody>
          <a:bodyPr/>
          <a:lstStyle/>
          <a:p>
            <a:r>
              <a:rPr lang="en-US" b="1">
                <a:latin typeface="Calibri Light"/>
                <a:ea typeface="Calibri Light"/>
                <a:cs typeface="Calibri Light"/>
              </a:rPr>
              <a:t>More on Violent Attacks</a:t>
            </a:r>
            <a:endParaRPr lang="en-US" b="1">
              <a:latin typeface="Calibri Light"/>
            </a:endParaRPr>
          </a:p>
        </p:txBody>
      </p:sp>
      <p:sp>
        <p:nvSpPr>
          <p:cNvPr id="3" name="Content Placeholder 2">
            <a:extLst>
              <a:ext uri="{FF2B5EF4-FFF2-40B4-BE49-F238E27FC236}">
                <a16:creationId xmlns:a16="http://schemas.microsoft.com/office/drawing/2014/main" id="{A168C49F-E2C1-1030-0C97-B2CCC8519FF2}"/>
              </a:ext>
            </a:extLst>
          </p:cNvPr>
          <p:cNvSpPr>
            <a:spLocks noGrp="1"/>
          </p:cNvSpPr>
          <p:nvPr>
            <p:ph idx="1"/>
          </p:nvPr>
        </p:nvSpPr>
        <p:spPr/>
        <p:txBody>
          <a:bodyPr vert="horz" lIns="0" tIns="45720" rIns="0" bIns="45720" rtlCol="0" anchor="t">
            <a:normAutofit/>
          </a:bodyPr>
          <a:lstStyle/>
          <a:p>
            <a:pPr marL="0" indent="0">
              <a:buNone/>
            </a:pPr>
            <a:r>
              <a:rPr lang="en-US">
                <a:ea typeface="Calibri"/>
                <a:cs typeface="Calibri"/>
              </a:rPr>
              <a:t>Why the sudden increase in severity/frequency of attacks by ASWJ in June of 2020? The insurgency </a:t>
            </a:r>
            <a:r>
              <a:rPr lang="en-US">
                <a:ea typeface="+mn-lt"/>
                <a:cs typeface="+mn-lt"/>
              </a:rPr>
              <a:t>ASWJ has switched tactics from conducting guerrilla raids on towns to attacking larger areas with more critical infrastructure for complete control. (Starting with attack on </a:t>
            </a:r>
            <a:r>
              <a:rPr lang="en-US" err="1">
                <a:solidFill>
                  <a:schemeClr val="tx1"/>
                </a:solidFill>
                <a:ea typeface="+mn-lt"/>
                <a:cs typeface="+mn-lt"/>
              </a:rPr>
              <a:t>Mocímboa</a:t>
            </a:r>
            <a:r>
              <a:rPr lang="en-US">
                <a:solidFill>
                  <a:schemeClr val="tx1"/>
                </a:solidFill>
                <a:ea typeface="+mn-lt"/>
                <a:cs typeface="+mn-lt"/>
              </a:rPr>
              <a:t> D</a:t>
            </a:r>
            <a:r>
              <a:rPr lang="en-US">
                <a:solidFill>
                  <a:srgbClr val="404040"/>
                </a:solidFill>
                <a:ea typeface="+mn-lt"/>
                <a:cs typeface="+mn-lt"/>
              </a:rPr>
              <a:t>a</a:t>
            </a:r>
            <a:r>
              <a:rPr lang="en-US">
                <a:ea typeface="+mn-lt"/>
                <a:cs typeface="+mn-lt"/>
              </a:rPr>
              <a:t> Praia). Focused on more large-scale attacks that disrupt civilian life, critical infrastructure and the economy</a:t>
            </a:r>
            <a:endParaRPr lang="en-US">
              <a:cs typeface="Calibri" panose="020F0502020204030204"/>
            </a:endParaRPr>
          </a:p>
          <a:p>
            <a:pPr marL="0" indent="0">
              <a:buNone/>
            </a:pPr>
            <a:r>
              <a:rPr lang="en-US">
                <a:ea typeface="Calibri"/>
                <a:cs typeface="Calibri"/>
              </a:rPr>
              <a:t>Methods of attack: Attacking towns with high population, high amount of critical infrastructure, towns that are essential for trade routes and ports in attempts to gain full control of an area to be used as an operations "base" for them to operate out of.  Their attacks range from explosives, firearms, beheadings, arson attacks, and destroying crops/homes/critical infrastructure buildings</a:t>
            </a:r>
          </a:p>
          <a:p>
            <a:pPr marL="0" indent="0">
              <a:buNone/>
            </a:pPr>
            <a:r>
              <a:rPr lang="en-US">
                <a:ea typeface="Calibri"/>
                <a:cs typeface="Calibri"/>
              </a:rPr>
              <a:t>Known Motives: Unclear. "</a:t>
            </a:r>
            <a:r>
              <a:rPr lang="en-US" err="1">
                <a:ea typeface="+mn-lt"/>
                <a:cs typeface="+mn-lt"/>
              </a:rPr>
              <a:t>Assaye</a:t>
            </a:r>
            <a:r>
              <a:rPr lang="en-US">
                <a:ea typeface="+mn-lt"/>
                <a:cs typeface="+mn-lt"/>
              </a:rPr>
              <a:t> Risk’s 2018 report indicates that the insurgents are more concerned with criminal activity than religious ideology." </a:t>
            </a:r>
          </a:p>
        </p:txBody>
      </p:sp>
    </p:spTree>
    <p:extLst>
      <p:ext uri="{BB962C8B-B14F-4D97-AF65-F5344CB8AC3E}">
        <p14:creationId xmlns:p14="http://schemas.microsoft.com/office/powerpoint/2010/main" val="3191614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FB142-07F7-16D0-56F2-9C75D0B76D32}"/>
              </a:ext>
            </a:extLst>
          </p:cNvPr>
          <p:cNvSpPr>
            <a:spLocks noGrp="1"/>
          </p:cNvSpPr>
          <p:nvPr>
            <p:ph type="title"/>
          </p:nvPr>
        </p:nvSpPr>
        <p:spPr/>
        <p:txBody>
          <a:bodyPr/>
          <a:lstStyle/>
          <a:p>
            <a:r>
              <a:rPr lang="en-US" b="1">
                <a:latin typeface="Calibri Light"/>
                <a:cs typeface="Calibri Light"/>
              </a:rPr>
              <a:t>Gas Projects in Mozambique</a:t>
            </a:r>
          </a:p>
        </p:txBody>
      </p:sp>
      <p:sp>
        <p:nvSpPr>
          <p:cNvPr id="3" name="Content Placeholder 2">
            <a:extLst>
              <a:ext uri="{FF2B5EF4-FFF2-40B4-BE49-F238E27FC236}">
                <a16:creationId xmlns:a16="http://schemas.microsoft.com/office/drawing/2014/main" id="{3805E19B-B5FA-7D35-4A3D-0BC62889F76D}"/>
              </a:ext>
            </a:extLst>
          </p:cNvPr>
          <p:cNvSpPr>
            <a:spLocks noGrp="1"/>
          </p:cNvSpPr>
          <p:nvPr>
            <p:ph idx="1"/>
          </p:nvPr>
        </p:nvSpPr>
        <p:spPr>
          <a:xfrm>
            <a:off x="313086" y="1845734"/>
            <a:ext cx="11656380" cy="4393261"/>
          </a:xfrm>
        </p:spPr>
        <p:txBody>
          <a:bodyPr vert="horz" lIns="0" tIns="45720" rIns="0" bIns="45720" rtlCol="0" anchor="t">
            <a:normAutofit fontScale="92500"/>
          </a:bodyPr>
          <a:lstStyle/>
          <a:p>
            <a:pPr>
              <a:buFont typeface="Arial" panose="020F0502020204030204" pitchFamily="34" charset="0"/>
              <a:buChar char="•"/>
            </a:pPr>
            <a:r>
              <a:rPr lang="en-US" sz="2100">
                <a:solidFill>
                  <a:schemeClr val="tx1"/>
                </a:solidFill>
                <a:cs typeface="Calibri"/>
              </a:rPr>
              <a:t> </a:t>
            </a:r>
            <a:r>
              <a:rPr lang="en-US" sz="1800">
                <a:solidFill>
                  <a:schemeClr val="tx1"/>
                </a:solidFill>
                <a:latin typeface="Arial"/>
                <a:cs typeface="Calibri"/>
              </a:rPr>
              <a:t>$20 Billion Final Investment decision in 2019. Initial projection of liquified natural gas being delivered was to start in 2024 from approximately</a:t>
            </a:r>
            <a:r>
              <a:rPr lang="en-US" sz="1800">
                <a:solidFill>
                  <a:schemeClr val="tx1"/>
                </a:solidFill>
                <a:latin typeface="Arial"/>
                <a:ea typeface="+mn-lt"/>
                <a:cs typeface="+mn-lt"/>
              </a:rPr>
              <a:t> 65 trillion cubic feet of recoverable natural gas include a two-train project with the ability to expand up to 43 million </a:t>
            </a:r>
            <a:r>
              <a:rPr lang="en-US" sz="1800" err="1">
                <a:solidFill>
                  <a:schemeClr val="tx1"/>
                </a:solidFill>
                <a:latin typeface="Arial"/>
                <a:ea typeface="+mn-lt"/>
                <a:cs typeface="+mn-lt"/>
              </a:rPr>
              <a:t>tonnes</a:t>
            </a:r>
            <a:r>
              <a:rPr lang="en-US" sz="1800">
                <a:solidFill>
                  <a:schemeClr val="tx1"/>
                </a:solidFill>
                <a:latin typeface="Arial"/>
                <a:ea typeface="+mn-lt"/>
                <a:cs typeface="+mn-lt"/>
              </a:rPr>
              <a:t> per annum (MTPA). Includes offshore production/extraction of natural gases</a:t>
            </a:r>
            <a:endParaRPr lang="en-US" sz="1800">
              <a:solidFill>
                <a:schemeClr val="tx1"/>
              </a:solidFill>
              <a:latin typeface="Arial"/>
              <a:cs typeface="Calibri"/>
            </a:endParaRPr>
          </a:p>
          <a:p>
            <a:pPr>
              <a:buFont typeface="Arial" panose="020F0502020204030204" pitchFamily="34" charset="0"/>
              <a:buChar char="•"/>
            </a:pPr>
            <a:r>
              <a:rPr lang="en-US" sz="1800">
                <a:solidFill>
                  <a:schemeClr val="tx1"/>
                </a:solidFill>
                <a:latin typeface="Arial"/>
                <a:ea typeface="+mn-lt"/>
                <a:cs typeface="+mn-lt"/>
              </a:rPr>
              <a:t> Last year, </a:t>
            </a:r>
            <a:r>
              <a:rPr lang="en-US" sz="1800" err="1">
                <a:solidFill>
                  <a:schemeClr val="tx1"/>
                </a:solidFill>
                <a:latin typeface="Arial"/>
                <a:ea typeface="+mn-lt"/>
                <a:cs typeface="+mn-lt"/>
              </a:rPr>
              <a:t>TotalEnergies</a:t>
            </a:r>
            <a:r>
              <a:rPr lang="en-US" sz="1800">
                <a:solidFill>
                  <a:schemeClr val="tx1"/>
                </a:solidFill>
                <a:latin typeface="Arial"/>
                <a:ea typeface="+mn-lt"/>
                <a:cs typeface="+mn-lt"/>
              </a:rPr>
              <a:t> halted the work on the project and declared "force majeure" due to ASWJ attacking close to the construction camp. The situation has pushed back the start of exporting LNG to at least 2025-Full production of 13.1 </a:t>
            </a:r>
            <a:r>
              <a:rPr lang="en-US" sz="1800" err="1">
                <a:solidFill>
                  <a:schemeClr val="tx1"/>
                </a:solidFill>
                <a:latin typeface="Arial"/>
                <a:ea typeface="+mn-lt"/>
                <a:cs typeface="+mn-lt"/>
              </a:rPr>
              <a:t>mtpa</a:t>
            </a:r>
            <a:r>
              <a:rPr lang="en-US" sz="1800">
                <a:solidFill>
                  <a:schemeClr val="tx1"/>
                </a:solidFill>
                <a:latin typeface="Arial"/>
                <a:ea typeface="+mn-lt"/>
                <a:cs typeface="+mn-lt"/>
              </a:rPr>
              <a:t> is currently projected to take off in 2026</a:t>
            </a:r>
            <a:endParaRPr lang="en-US" sz="1800">
              <a:solidFill>
                <a:schemeClr val="tx1"/>
              </a:solidFill>
              <a:latin typeface="Arial"/>
              <a:cs typeface="Calibri"/>
            </a:endParaRPr>
          </a:p>
          <a:p>
            <a:pPr>
              <a:buFont typeface="Arial" panose="020F0502020204030204" pitchFamily="34" charset="0"/>
              <a:buChar char="•"/>
            </a:pPr>
            <a:r>
              <a:rPr lang="en-US" sz="1800">
                <a:solidFill>
                  <a:schemeClr val="tx1"/>
                </a:solidFill>
                <a:latin typeface="Arial"/>
                <a:ea typeface="+mn-lt"/>
                <a:cs typeface="+mn-lt"/>
              </a:rPr>
              <a:t> The Project is operated by </a:t>
            </a:r>
            <a:r>
              <a:rPr lang="en-US" sz="1800" err="1">
                <a:solidFill>
                  <a:schemeClr val="tx1"/>
                </a:solidFill>
                <a:latin typeface="Arial"/>
                <a:ea typeface="+mn-lt"/>
                <a:cs typeface="+mn-lt"/>
              </a:rPr>
              <a:t>TotalEnergies</a:t>
            </a:r>
            <a:r>
              <a:rPr lang="en-US" sz="1800">
                <a:solidFill>
                  <a:schemeClr val="tx1"/>
                </a:solidFill>
                <a:latin typeface="Arial"/>
                <a:ea typeface="+mn-lt"/>
                <a:cs typeface="+mn-lt"/>
              </a:rPr>
              <a:t> – the world’s second largest LNG player with a leading presence in Africa</a:t>
            </a:r>
          </a:p>
          <a:p>
            <a:pPr>
              <a:buFont typeface="Arial" panose="020F0502020204030204" pitchFamily="34" charset="0"/>
              <a:buChar char="•"/>
            </a:pPr>
            <a:r>
              <a:rPr lang="en-US" sz="1800">
                <a:solidFill>
                  <a:schemeClr val="tx1"/>
                </a:solidFill>
                <a:latin typeface="Arial"/>
                <a:cs typeface="Calibri"/>
              </a:rPr>
              <a:t> The company has been present in Mozambique since 1991 </a:t>
            </a:r>
          </a:p>
          <a:p>
            <a:pPr>
              <a:buFont typeface="Arial" panose="020F0502020204030204" pitchFamily="34" charset="0"/>
              <a:buChar char="•"/>
            </a:pPr>
            <a:r>
              <a:rPr lang="en-US" sz="1800">
                <a:solidFill>
                  <a:schemeClr val="tx1"/>
                </a:solidFill>
                <a:latin typeface="Arial"/>
                <a:cs typeface="Calibri"/>
              </a:rPr>
              <a:t> Currently the largest private investment in Africa</a:t>
            </a:r>
          </a:p>
          <a:p>
            <a:pPr>
              <a:buFont typeface="Arial" panose="020F0502020204030204" pitchFamily="34" charset="0"/>
              <a:buChar char="•"/>
            </a:pPr>
            <a:r>
              <a:rPr lang="en-US" sz="1800">
                <a:solidFill>
                  <a:schemeClr val="tx1"/>
                </a:solidFill>
                <a:latin typeface="Arial"/>
                <a:ea typeface="+mn-lt"/>
                <a:cs typeface="+mn-lt"/>
              </a:rPr>
              <a:t> Mozambique LNG has already secured long-term deals with companies like Shell, EDF, CNOOC, Tokyo, JERA, and CPC</a:t>
            </a:r>
            <a:endParaRPr lang="en-US" sz="1800">
              <a:solidFill>
                <a:schemeClr val="tx1"/>
              </a:solidFill>
              <a:latin typeface="Arial"/>
              <a:cs typeface="Calibri"/>
            </a:endParaRPr>
          </a:p>
          <a:p>
            <a:br>
              <a:rPr lang="en-US"/>
            </a:br>
            <a:endParaRPr lang="en-US"/>
          </a:p>
          <a:p>
            <a:endParaRPr lang="en-US">
              <a:cs typeface="Calibri"/>
            </a:endParaRPr>
          </a:p>
        </p:txBody>
      </p:sp>
      <p:sp>
        <p:nvSpPr>
          <p:cNvPr id="4" name="TextBox 3">
            <a:extLst>
              <a:ext uri="{FF2B5EF4-FFF2-40B4-BE49-F238E27FC236}">
                <a16:creationId xmlns:a16="http://schemas.microsoft.com/office/drawing/2014/main" id="{171E8D4B-328D-C69E-3BB9-667156DFE988}"/>
              </a:ext>
            </a:extLst>
          </p:cNvPr>
          <p:cNvSpPr txBox="1"/>
          <p:nvPr/>
        </p:nvSpPr>
        <p:spPr>
          <a:xfrm>
            <a:off x="108012" y="5442012"/>
            <a:ext cx="27431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ea typeface="+mn-lt"/>
                <a:cs typeface="+mn-lt"/>
              </a:rPr>
              <a:t>Useful Articles from Mozambique LNG: </a:t>
            </a:r>
            <a:r>
              <a:rPr lang="en-US" sz="900">
                <a:ea typeface="+mn-lt"/>
                <a:cs typeface="+mn-lt"/>
                <a:hlinkClick r:id="rId2"/>
              </a:rPr>
              <a:t>https://mzlng.totalenergies.co.mz/en/about-mozambique-liquefied-natural-gas-project</a:t>
            </a:r>
            <a:r>
              <a:rPr lang="en-US" sz="900">
                <a:ea typeface="+mn-lt"/>
                <a:cs typeface="+mn-lt"/>
              </a:rPr>
              <a:t> and from Offshore Energy: </a:t>
            </a:r>
            <a:r>
              <a:rPr lang="en-US" sz="900">
                <a:ea typeface="+mn-lt"/>
                <a:cs typeface="+mn-lt"/>
                <a:hlinkClick r:id="rId3"/>
              </a:rPr>
              <a:t>https://www.offshore-energy.biz/totalenergies-to-resume-mozambique-lng-project-in-2022/</a:t>
            </a:r>
            <a:r>
              <a:rPr lang="en-US" sz="900">
                <a:ea typeface="+mn-lt"/>
                <a:cs typeface="+mn-lt"/>
              </a:rPr>
              <a:t> </a:t>
            </a:r>
            <a:endParaRPr lang="en-US" sz="900"/>
          </a:p>
        </p:txBody>
      </p:sp>
    </p:spTree>
    <p:extLst>
      <p:ext uri="{BB962C8B-B14F-4D97-AF65-F5344CB8AC3E}">
        <p14:creationId xmlns:p14="http://schemas.microsoft.com/office/powerpoint/2010/main" val="1102788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0161DD7-C7D6-5DE8-F592-EB2E80815653}"/>
              </a:ext>
            </a:extLst>
          </p:cNvPr>
          <p:cNvSpPr>
            <a:spLocks noGrp="1"/>
          </p:cNvSpPr>
          <p:nvPr>
            <p:ph type="title"/>
          </p:nvPr>
        </p:nvSpPr>
        <p:spPr>
          <a:xfrm>
            <a:off x="320920" y="497785"/>
            <a:ext cx="3427744" cy="2008625"/>
          </a:xfrm>
        </p:spPr>
        <p:txBody>
          <a:bodyPr>
            <a:normAutofit/>
          </a:bodyPr>
          <a:lstStyle/>
          <a:p>
            <a:r>
              <a:rPr lang="en-US" sz="3600" b="1">
                <a:solidFill>
                  <a:srgbClr val="FFFFFF"/>
                </a:solidFill>
                <a:cs typeface="Calibri Light"/>
              </a:rPr>
              <a:t>Map of Natural Gas Project </a:t>
            </a:r>
            <a:endParaRPr lang="en-US" sz="3600" b="1">
              <a:solidFill>
                <a:srgbClr val="FFFFFF"/>
              </a:solidFill>
            </a:endParaRPr>
          </a:p>
        </p:txBody>
      </p:sp>
      <p:pic>
        <p:nvPicPr>
          <p:cNvPr id="5" name="Picture 5" descr="Graphical user interface, text, application, email&#10;&#10;Description automatically generated">
            <a:extLst>
              <a:ext uri="{FF2B5EF4-FFF2-40B4-BE49-F238E27FC236}">
                <a16:creationId xmlns:a16="http://schemas.microsoft.com/office/drawing/2014/main" id="{0D1F79FF-F5FB-5812-D618-2B9BDB83B458}"/>
              </a:ext>
            </a:extLst>
          </p:cNvPr>
          <p:cNvPicPr>
            <a:picLocks noGrp="1" noChangeAspect="1"/>
          </p:cNvPicPr>
          <p:nvPr>
            <p:ph idx="1"/>
          </p:nvPr>
        </p:nvPicPr>
        <p:blipFill>
          <a:blip r:embed="rId2"/>
          <a:stretch>
            <a:fillRect/>
          </a:stretch>
        </p:blipFill>
        <p:spPr>
          <a:xfrm>
            <a:off x="158996" y="2936025"/>
            <a:ext cx="3742069" cy="2942519"/>
          </a:xfrm>
        </p:spPr>
      </p:pic>
      <p:sp>
        <p:nvSpPr>
          <p:cNvPr id="15" name="Rectangle 14">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4" descr="Map&#10;&#10;Description automatically generated">
            <a:extLst>
              <a:ext uri="{FF2B5EF4-FFF2-40B4-BE49-F238E27FC236}">
                <a16:creationId xmlns:a16="http://schemas.microsoft.com/office/drawing/2014/main" id="{59AB461D-EF2B-DD6A-AA8E-5B932AD6C1F1}"/>
              </a:ext>
            </a:extLst>
          </p:cNvPr>
          <p:cNvPicPr>
            <a:picLocks noChangeAspect="1"/>
          </p:cNvPicPr>
          <p:nvPr/>
        </p:nvPicPr>
        <p:blipFill rotWithShape="1">
          <a:blip r:embed="rId3"/>
          <a:srcRect l="1575" r="6713"/>
          <a:stretch/>
        </p:blipFill>
        <p:spPr>
          <a:xfrm>
            <a:off x="4027642" y="1905"/>
            <a:ext cx="8141107" cy="6844665"/>
          </a:xfrm>
          <a:prstGeom prst="rect">
            <a:avLst/>
          </a:prstGeom>
        </p:spPr>
      </p:pic>
      <p:sp>
        <p:nvSpPr>
          <p:cNvPr id="6" name="TextBox 5">
            <a:extLst>
              <a:ext uri="{FF2B5EF4-FFF2-40B4-BE49-F238E27FC236}">
                <a16:creationId xmlns:a16="http://schemas.microsoft.com/office/drawing/2014/main" id="{D1A83C59-E44B-BEBD-4F1D-75CF090DB381}"/>
              </a:ext>
            </a:extLst>
          </p:cNvPr>
          <p:cNvSpPr txBox="1"/>
          <p:nvPr/>
        </p:nvSpPr>
        <p:spPr>
          <a:xfrm>
            <a:off x="228600" y="6305550"/>
            <a:ext cx="36195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00">
                <a:solidFill>
                  <a:schemeClr val="bg1"/>
                </a:solidFill>
                <a:ea typeface="+mn-lt"/>
                <a:cs typeface="+mn-lt"/>
              </a:rPr>
              <a:t>https://www.afdb.org/fileadmin/uploads/afdb/Documents/Environmental-and-Social-Assessments/Mozambique_LNG_ESIA_Summary.pdf</a:t>
            </a:r>
            <a:endParaRPr lang="en-US" sz="900">
              <a:solidFill>
                <a:schemeClr val="bg1"/>
              </a:solidFill>
              <a:cs typeface="Calibri" panose="020F0502020204030204"/>
            </a:endParaRPr>
          </a:p>
        </p:txBody>
      </p:sp>
    </p:spTree>
    <p:extLst>
      <p:ext uri="{BB962C8B-B14F-4D97-AF65-F5344CB8AC3E}">
        <p14:creationId xmlns:p14="http://schemas.microsoft.com/office/powerpoint/2010/main" val="2655786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237A4-28C0-1772-DAF2-C5C2BD20A3D7}"/>
              </a:ext>
            </a:extLst>
          </p:cNvPr>
          <p:cNvSpPr>
            <a:spLocks noGrp="1"/>
          </p:cNvSpPr>
          <p:nvPr>
            <p:ph type="title"/>
          </p:nvPr>
        </p:nvSpPr>
        <p:spPr/>
        <p:txBody>
          <a:bodyPr/>
          <a:lstStyle/>
          <a:p>
            <a:r>
              <a:rPr lang="en-US" b="1">
                <a:latin typeface="Calibri Light"/>
                <a:cs typeface="Calibri Light"/>
              </a:rPr>
              <a:t>US Military Implications</a:t>
            </a:r>
            <a:endParaRPr lang="en-US" b="1">
              <a:latin typeface="Calibri Light"/>
            </a:endParaRPr>
          </a:p>
        </p:txBody>
      </p:sp>
      <p:sp>
        <p:nvSpPr>
          <p:cNvPr id="3" name="Content Placeholder 2">
            <a:extLst>
              <a:ext uri="{FF2B5EF4-FFF2-40B4-BE49-F238E27FC236}">
                <a16:creationId xmlns:a16="http://schemas.microsoft.com/office/drawing/2014/main" id="{CFD07A30-FDF0-9A8A-DB14-3BBF5816A796}"/>
              </a:ext>
            </a:extLst>
          </p:cNvPr>
          <p:cNvSpPr>
            <a:spLocks noGrp="1"/>
          </p:cNvSpPr>
          <p:nvPr>
            <p:ph idx="1"/>
          </p:nvPr>
        </p:nvSpPr>
        <p:spPr>
          <a:xfrm>
            <a:off x="253902" y="1845734"/>
            <a:ext cx="10901778" cy="4467243"/>
          </a:xfrm>
        </p:spPr>
        <p:txBody>
          <a:bodyPr vert="horz" lIns="0" tIns="45720" rIns="0" bIns="45720" rtlCol="0" anchor="t">
            <a:normAutofit/>
          </a:bodyPr>
          <a:lstStyle/>
          <a:p>
            <a:r>
              <a:rPr lang="en-US">
                <a:latin typeface="Calibri"/>
                <a:ea typeface="+mn-lt"/>
                <a:cs typeface="+mn-lt"/>
              </a:rPr>
              <a:t>An article by Anadolu Agency published on February 2nd of 2022 </a:t>
            </a:r>
            <a:r>
              <a:rPr lang="en-US">
                <a:latin typeface="Calibri"/>
                <a:cs typeface="Calibri" panose="020F0502020204030204"/>
              </a:rPr>
              <a:t>included this quote, "</a:t>
            </a:r>
            <a:r>
              <a:rPr lang="en-US">
                <a:latin typeface="Calibri"/>
                <a:ea typeface="+mn-lt"/>
                <a:cs typeface="+mn-lt"/>
              </a:rPr>
              <a:t>As a strategic partner, the United States is committed to ensuring our military-to-military engagements continue during such an important moment for Mozambique’s national security,” -US Ambassador to Mozambique Dennis W. Hearne</a:t>
            </a:r>
          </a:p>
          <a:p>
            <a:pPr>
              <a:buFont typeface="Arial" panose="020F0502020204030204" pitchFamily="34" charset="0"/>
              <a:buChar char="•"/>
            </a:pPr>
            <a:r>
              <a:rPr lang="en-US">
                <a:latin typeface="Calibri"/>
                <a:cs typeface="Calibri" panose="020F0502020204030204"/>
              </a:rPr>
              <a:t> Other countries have also offered military support against the insurgency. Private military companies such as Wagner Group (Russia) and Dyck Advisory group (South Africa) offered their assistance as well </a:t>
            </a:r>
          </a:p>
          <a:p>
            <a:pPr>
              <a:buFont typeface="Arial" panose="020F0502020204030204" pitchFamily="34" charset="0"/>
              <a:buChar char="•"/>
            </a:pPr>
            <a:r>
              <a:rPr lang="en-US">
                <a:latin typeface="Calibri"/>
                <a:ea typeface="+mn-lt"/>
                <a:cs typeface="+mn-lt"/>
              </a:rPr>
              <a:t> In November, the EU launched a military mission to train Mozambican troops to fight terrorism in Cabo Delgado</a:t>
            </a:r>
          </a:p>
          <a:p>
            <a:pPr>
              <a:buFont typeface="Arial" panose="020F0502020204030204" pitchFamily="34" charset="0"/>
              <a:buChar char="•"/>
            </a:pPr>
            <a:r>
              <a:rPr lang="en-US">
                <a:latin typeface="Calibri"/>
                <a:ea typeface="+mn-lt"/>
                <a:cs typeface="+mn-lt"/>
              </a:rPr>
              <a:t> Since July 2021, over 3,000 Rwandan and southern African troops have deployed to Mozambique’s Cabo Delgado province</a:t>
            </a:r>
          </a:p>
          <a:p>
            <a:pPr>
              <a:buFont typeface="Arial" panose="020F0502020204030204" pitchFamily="34" charset="0"/>
              <a:buChar char="•"/>
            </a:pPr>
            <a:r>
              <a:rPr lang="en-US">
                <a:latin typeface="Calibri"/>
                <a:ea typeface="+mn-lt"/>
                <a:cs typeface="+mn-lt"/>
              </a:rPr>
              <a:t> Portugal also announced they would be sending troops over for military training exercises in February of 2021</a:t>
            </a:r>
          </a:p>
          <a:p>
            <a:pPr>
              <a:buFont typeface="Arial" panose="020F0502020204030204" pitchFamily="34" charset="0"/>
              <a:buChar char="•"/>
            </a:pPr>
            <a:endParaRPr lang="en-US">
              <a:latin typeface="Arial"/>
              <a:ea typeface="+mn-lt"/>
              <a:cs typeface="+mn-lt"/>
            </a:endParaRPr>
          </a:p>
        </p:txBody>
      </p:sp>
      <p:sp>
        <p:nvSpPr>
          <p:cNvPr id="4" name="TextBox 3">
            <a:extLst>
              <a:ext uri="{FF2B5EF4-FFF2-40B4-BE49-F238E27FC236}">
                <a16:creationId xmlns:a16="http://schemas.microsoft.com/office/drawing/2014/main" id="{88CC83A9-03FC-6E82-0DC4-D98D30DE4594}"/>
              </a:ext>
            </a:extLst>
          </p:cNvPr>
          <p:cNvSpPr txBox="1"/>
          <p:nvPr/>
        </p:nvSpPr>
        <p:spPr>
          <a:xfrm>
            <a:off x="6389518" y="6070754"/>
            <a:ext cx="5998344"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ea typeface="+mn-lt"/>
                <a:cs typeface="+mn-lt"/>
              </a:rPr>
              <a:t>Source of Info: https://www.aa.com.tr/en/africa/us-launches-3rd-military-training-program-in-mozambique/2493624</a:t>
            </a:r>
            <a:endParaRPr lang="en-US" sz="900"/>
          </a:p>
        </p:txBody>
      </p:sp>
    </p:spTree>
    <p:extLst>
      <p:ext uri="{BB962C8B-B14F-4D97-AF65-F5344CB8AC3E}">
        <p14:creationId xmlns:p14="http://schemas.microsoft.com/office/powerpoint/2010/main" val="335323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D65EE-AC86-13B9-3C03-2F0086C4BDC1}"/>
              </a:ext>
            </a:extLst>
          </p:cNvPr>
          <p:cNvSpPr>
            <a:spLocks noGrp="1"/>
          </p:cNvSpPr>
          <p:nvPr>
            <p:ph type="title"/>
          </p:nvPr>
        </p:nvSpPr>
        <p:spPr/>
        <p:txBody>
          <a:bodyPr/>
          <a:lstStyle/>
          <a:p>
            <a:r>
              <a:rPr lang="en-US" b="1">
                <a:cs typeface="Calibri Light"/>
              </a:rPr>
              <a:t>Media and Denial </a:t>
            </a:r>
            <a:endParaRPr lang="en-US" b="1"/>
          </a:p>
        </p:txBody>
      </p:sp>
      <p:sp>
        <p:nvSpPr>
          <p:cNvPr id="3" name="Content Placeholder 2">
            <a:extLst>
              <a:ext uri="{FF2B5EF4-FFF2-40B4-BE49-F238E27FC236}">
                <a16:creationId xmlns:a16="http://schemas.microsoft.com/office/drawing/2014/main" id="{F507E74B-60E9-6E84-42B5-53ADCFA25E19}"/>
              </a:ext>
            </a:extLst>
          </p:cNvPr>
          <p:cNvSpPr>
            <a:spLocks noGrp="1"/>
          </p:cNvSpPr>
          <p:nvPr>
            <p:ph idx="1"/>
          </p:nvPr>
        </p:nvSpPr>
        <p:spPr/>
        <p:txBody>
          <a:bodyPr vert="horz" lIns="0" tIns="45720" rIns="0" bIns="45720" rtlCol="0" anchor="t">
            <a:normAutofit/>
          </a:bodyPr>
          <a:lstStyle/>
          <a:p>
            <a:pPr>
              <a:buFont typeface="Arial" panose="020F0502020204030204" pitchFamily="34" charset="0"/>
              <a:buChar char="•"/>
            </a:pPr>
            <a:r>
              <a:rPr lang="en-US">
                <a:cs typeface="Calibri" panose="020F0502020204030204"/>
              </a:rPr>
              <a:t> Mozambique's government first denied the existence of the insurgency, humanitarian crisis, and security crisis in Cabo Delgado</a:t>
            </a:r>
          </a:p>
          <a:p>
            <a:pPr marL="342900" indent="-342900">
              <a:buFont typeface="Arial" panose="020F0502020204030204" pitchFamily="34" charset="0"/>
              <a:buChar char="•"/>
            </a:pPr>
            <a:r>
              <a:rPr lang="en-US">
                <a:cs typeface="Calibri" panose="020F0502020204030204"/>
              </a:rPr>
              <a:t>Forbid, limited, or prohibited media coverage on this issue</a:t>
            </a:r>
          </a:p>
          <a:p>
            <a:pPr marL="342900" indent="-342900">
              <a:buFont typeface="Arial" panose="020F0502020204030204" pitchFamily="34" charset="0"/>
              <a:buChar char="•"/>
            </a:pPr>
            <a:r>
              <a:rPr lang="en-US">
                <a:ea typeface="+mn-lt"/>
                <a:cs typeface="+mn-lt"/>
              </a:rPr>
              <a:t> During a press conference in February 2019, Governor Julio </a:t>
            </a:r>
            <a:r>
              <a:rPr lang="en-US" err="1">
                <a:ea typeface="+mn-lt"/>
                <a:cs typeface="+mn-lt"/>
              </a:rPr>
              <a:t>Parruque</a:t>
            </a:r>
            <a:r>
              <a:rPr lang="en-US">
                <a:ea typeface="+mn-lt"/>
                <a:cs typeface="+mn-lt"/>
              </a:rPr>
              <a:t> of Cabo Delgado announced that he would “no longer tolerate” journalists covering topics such as insurgent attacks, corruption, and drug trafficking</a:t>
            </a:r>
          </a:p>
          <a:p>
            <a:pPr marL="342900" indent="-342900">
              <a:buFont typeface="Arial" panose="020F0502020204030204" pitchFamily="34" charset="0"/>
              <a:buChar char="•"/>
            </a:pPr>
            <a:r>
              <a:rPr lang="en-US">
                <a:ea typeface="+mn-lt"/>
                <a:cs typeface="+mn-lt"/>
              </a:rPr>
              <a:t>Some like, Investigative journalist </a:t>
            </a:r>
            <a:r>
              <a:rPr lang="en-US" err="1">
                <a:ea typeface="+mn-lt"/>
                <a:cs typeface="+mn-lt"/>
              </a:rPr>
              <a:t>Ibraimo</a:t>
            </a:r>
            <a:r>
              <a:rPr lang="en-US">
                <a:ea typeface="+mn-lt"/>
                <a:cs typeface="+mn-lt"/>
              </a:rPr>
              <a:t> </a:t>
            </a:r>
            <a:r>
              <a:rPr lang="en-US" err="1">
                <a:ea typeface="+mn-lt"/>
                <a:cs typeface="+mn-lt"/>
              </a:rPr>
              <a:t>Mbaruco</a:t>
            </a:r>
            <a:r>
              <a:rPr lang="en-US">
                <a:ea typeface="+mn-lt"/>
                <a:cs typeface="+mn-lt"/>
              </a:rPr>
              <a:t>, have “gone missing” while seemingly in police custody</a:t>
            </a:r>
          </a:p>
          <a:p>
            <a:pPr marL="342900" indent="-342900">
              <a:buFont typeface="Arial" panose="020F0502020204030204" pitchFamily="34" charset="0"/>
              <a:buChar char="•"/>
            </a:pPr>
            <a:r>
              <a:rPr lang="en-US">
                <a:ea typeface="+mn-lt"/>
                <a:cs typeface="+mn-lt"/>
              </a:rPr>
              <a:t>Tom Bowker, British co-founder of </a:t>
            </a:r>
            <a:r>
              <a:rPr lang="en-US" i="1" err="1">
                <a:ea typeface="+mn-lt"/>
                <a:cs typeface="+mn-lt"/>
              </a:rPr>
              <a:t>Zitamar</a:t>
            </a:r>
            <a:r>
              <a:rPr lang="en-US" i="1">
                <a:ea typeface="+mn-lt"/>
                <a:cs typeface="+mn-lt"/>
              </a:rPr>
              <a:t> News, </a:t>
            </a:r>
            <a:r>
              <a:rPr lang="en-US">
                <a:ea typeface="+mn-lt"/>
                <a:cs typeface="+mn-lt"/>
              </a:rPr>
              <a:t>was ordered to leave Mozambique in January 2021, the first expulsion of a foreign journalist in over 30 years</a:t>
            </a:r>
            <a:endParaRPr lang="en-US">
              <a:cs typeface="Calibri" panose="020F0502020204030204"/>
            </a:endParaRPr>
          </a:p>
        </p:txBody>
      </p:sp>
      <p:sp>
        <p:nvSpPr>
          <p:cNvPr id="4" name="TextBox 3">
            <a:extLst>
              <a:ext uri="{FF2B5EF4-FFF2-40B4-BE49-F238E27FC236}">
                <a16:creationId xmlns:a16="http://schemas.microsoft.com/office/drawing/2014/main" id="{9830B386-1D0F-8B30-71D4-F6E35AD87018}"/>
              </a:ext>
            </a:extLst>
          </p:cNvPr>
          <p:cNvSpPr txBox="1"/>
          <p:nvPr/>
        </p:nvSpPr>
        <p:spPr>
          <a:xfrm>
            <a:off x="95250" y="5981700"/>
            <a:ext cx="449580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cs typeface="Calibri"/>
              </a:rPr>
              <a:t>Source:</a:t>
            </a:r>
            <a:r>
              <a:rPr lang="en-US" sz="1100">
                <a:ea typeface="+mn-lt"/>
                <a:cs typeface="+mn-lt"/>
              </a:rPr>
              <a:t> https://theowp.org/crisis_index/northern-mozambique-insurgency/</a:t>
            </a:r>
            <a:endParaRPr lang="en-US" sz="1100">
              <a:cs typeface="Calibri"/>
            </a:endParaRPr>
          </a:p>
        </p:txBody>
      </p:sp>
    </p:spTree>
    <p:extLst>
      <p:ext uri="{BB962C8B-B14F-4D97-AF65-F5344CB8AC3E}">
        <p14:creationId xmlns:p14="http://schemas.microsoft.com/office/powerpoint/2010/main" val="3150126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4EF2CD-64A2-CEE6-9716-0713C4AB6627}"/>
              </a:ext>
            </a:extLst>
          </p:cNvPr>
          <p:cNvSpPr>
            <a:spLocks noGrp="1"/>
          </p:cNvSpPr>
          <p:nvPr>
            <p:ph type="title"/>
          </p:nvPr>
        </p:nvSpPr>
        <p:spPr>
          <a:xfrm>
            <a:off x="7859485" y="634946"/>
            <a:ext cx="3690257" cy="1450757"/>
          </a:xfrm>
        </p:spPr>
        <p:txBody>
          <a:bodyPr>
            <a:normAutofit/>
          </a:bodyPr>
          <a:lstStyle/>
          <a:p>
            <a:r>
              <a:rPr lang="en-US" b="1">
                <a:cs typeface="Calibri Light"/>
              </a:rPr>
              <a:t>Environmental Issues</a:t>
            </a:r>
            <a:endParaRPr lang="en-US" b="1"/>
          </a:p>
        </p:txBody>
      </p:sp>
      <p:pic>
        <p:nvPicPr>
          <p:cNvPr id="4" name="Picture 4" descr="Diagram, engineering drawing&#10;&#10;Description automatically generated">
            <a:extLst>
              <a:ext uri="{FF2B5EF4-FFF2-40B4-BE49-F238E27FC236}">
                <a16:creationId xmlns:a16="http://schemas.microsoft.com/office/drawing/2014/main" id="{B6B8C77D-515F-ECF0-F55B-CABA296CC8E2}"/>
              </a:ext>
            </a:extLst>
          </p:cNvPr>
          <p:cNvPicPr>
            <a:picLocks noChangeAspect="1"/>
          </p:cNvPicPr>
          <p:nvPr/>
        </p:nvPicPr>
        <p:blipFill>
          <a:blip r:embed="rId2"/>
          <a:stretch>
            <a:fillRect/>
          </a:stretch>
        </p:blipFill>
        <p:spPr>
          <a:xfrm>
            <a:off x="110124" y="1159371"/>
            <a:ext cx="7519401" cy="3742425"/>
          </a:xfrm>
          <a:prstGeom prst="rect">
            <a:avLst/>
          </a:prstGeom>
        </p:spPr>
      </p:pic>
      <p:cxnSp>
        <p:nvCxnSpPr>
          <p:cNvPr id="11" name="Straight Connector 10">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7588359-FADA-29AD-ED11-0F47602CE345}"/>
              </a:ext>
            </a:extLst>
          </p:cNvPr>
          <p:cNvSpPr>
            <a:spLocks noGrp="1"/>
          </p:cNvSpPr>
          <p:nvPr>
            <p:ph idx="1"/>
          </p:nvPr>
        </p:nvSpPr>
        <p:spPr>
          <a:xfrm>
            <a:off x="7888060" y="2198914"/>
            <a:ext cx="4004582" cy="3689230"/>
          </a:xfrm>
        </p:spPr>
        <p:txBody>
          <a:bodyPr vert="horz" lIns="0" tIns="45720" rIns="0" bIns="45720" rtlCol="0" anchor="t">
            <a:normAutofit fontScale="92500" lnSpcReduction="10000"/>
          </a:bodyPr>
          <a:lstStyle/>
          <a:p>
            <a:pPr>
              <a:buFont typeface="Arial" panose="020F0502020204030204" pitchFamily="34" charset="0"/>
              <a:buChar char="•"/>
            </a:pPr>
            <a:r>
              <a:rPr lang="en-US">
                <a:ea typeface="+mn-lt"/>
                <a:cs typeface="+mn-lt"/>
              </a:rPr>
              <a:t> The country regularly faces increasingly severe droughts, cyclones, and floods. As many as 25% of the population faces a high mortality risk from environmental disasters (UNDP)</a:t>
            </a:r>
          </a:p>
          <a:p>
            <a:pPr>
              <a:buFont typeface="Arial" panose="020F0502020204030204" pitchFamily="34" charset="0"/>
              <a:buChar char="•"/>
            </a:pPr>
            <a:r>
              <a:rPr lang="en-US">
                <a:cs typeface="Calibri" panose="020F0502020204030204"/>
              </a:rPr>
              <a:t> The</a:t>
            </a:r>
            <a:r>
              <a:rPr lang="en-US">
                <a:ea typeface="+mn-lt"/>
                <a:cs typeface="+mn-lt"/>
              </a:rPr>
              <a:t> carbon emissions from the onshore and offshore projects will increase Mozambique’s total emissions by at least 8 percent</a:t>
            </a:r>
            <a:endParaRPr lang="en-US">
              <a:cs typeface="Calibri" panose="020F0502020204030204"/>
            </a:endParaRPr>
          </a:p>
          <a:p>
            <a:pPr>
              <a:buFont typeface="Arial" panose="020F0502020204030204" pitchFamily="34" charset="0"/>
              <a:buChar char="•"/>
            </a:pPr>
            <a:r>
              <a:rPr lang="en-US">
                <a:cs typeface="Calibri" panose="020F0502020204030204"/>
              </a:rPr>
              <a:t> Threatens "</a:t>
            </a:r>
            <a:r>
              <a:rPr lang="en-US">
                <a:ea typeface="+mn-lt"/>
                <a:cs typeface="+mn-lt"/>
              </a:rPr>
              <a:t>Quirimbas National Park," destroys fishing grounds, disrupts ecosystems and endangers plant/animal life</a:t>
            </a:r>
            <a:endParaRPr lang="en-US">
              <a:cs typeface="Calibri" panose="020F0502020204030204"/>
            </a:endParaRPr>
          </a:p>
          <a:p>
            <a:pPr marL="457200" indent="-457200">
              <a:buFont typeface="Arial" panose="020F0502020204030204" pitchFamily="34" charset="0"/>
              <a:buChar char="•"/>
            </a:pPr>
            <a:endParaRPr lang="en-US">
              <a:cs typeface="Calibri" panose="020F0502020204030204"/>
            </a:endParaRPr>
          </a:p>
          <a:p>
            <a:pPr marL="0" indent="0">
              <a:buNone/>
            </a:pPr>
            <a:endParaRPr lang="en-US">
              <a:cs typeface="Calibri" panose="020F0502020204030204"/>
            </a:endParaRPr>
          </a:p>
        </p:txBody>
      </p:sp>
      <p:sp>
        <p:nvSpPr>
          <p:cNvPr id="13" name="Rectangle 12">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6787A188-2660-9C07-469E-14E2E017FDDD}"/>
              </a:ext>
            </a:extLst>
          </p:cNvPr>
          <p:cNvSpPr txBox="1"/>
          <p:nvPr/>
        </p:nvSpPr>
        <p:spPr>
          <a:xfrm>
            <a:off x="904875" y="4905375"/>
            <a:ext cx="6381750"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00">
                <a:ea typeface="+mn-lt"/>
                <a:cs typeface="+mn-lt"/>
              </a:rPr>
              <a:t>https://news.mongabay.com/2021/04/gas-fields-and-jihad-mozambiques-cabo-delgado-becomes-a-resource-rich-war-zone/</a:t>
            </a:r>
            <a:endParaRPr lang="en-US" sz="900">
              <a:cs typeface="Calibri" panose="020F0502020204030204"/>
            </a:endParaRPr>
          </a:p>
        </p:txBody>
      </p:sp>
      <p:sp>
        <p:nvSpPr>
          <p:cNvPr id="6" name="TextBox 5">
            <a:extLst>
              <a:ext uri="{FF2B5EF4-FFF2-40B4-BE49-F238E27FC236}">
                <a16:creationId xmlns:a16="http://schemas.microsoft.com/office/drawing/2014/main" id="{97E9E6C2-2413-8FE8-5516-B6372463C85D}"/>
              </a:ext>
            </a:extLst>
          </p:cNvPr>
          <p:cNvSpPr txBox="1"/>
          <p:nvPr/>
        </p:nvSpPr>
        <p:spPr>
          <a:xfrm>
            <a:off x="7400925" y="5924550"/>
            <a:ext cx="616267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Source: </a:t>
            </a:r>
            <a:r>
              <a:rPr lang="en-US" sz="1400">
                <a:ea typeface="+mn-lt"/>
                <a:cs typeface="+mn-lt"/>
              </a:rPr>
              <a:t>https://www.ran.org/the-understory/lng-destroys-villages/</a:t>
            </a:r>
            <a:endParaRPr lang="en-US" sz="1400">
              <a:cs typeface="Calibri"/>
            </a:endParaRPr>
          </a:p>
        </p:txBody>
      </p:sp>
    </p:spTree>
    <p:extLst>
      <p:ext uri="{BB962C8B-B14F-4D97-AF65-F5344CB8AC3E}">
        <p14:creationId xmlns:p14="http://schemas.microsoft.com/office/powerpoint/2010/main" val="3821635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9D3FC-1476-C346-9AB1-4EE4075ABDA4}"/>
              </a:ext>
            </a:extLst>
          </p:cNvPr>
          <p:cNvSpPr>
            <a:spLocks noGrp="1"/>
          </p:cNvSpPr>
          <p:nvPr>
            <p:ph type="title"/>
          </p:nvPr>
        </p:nvSpPr>
        <p:spPr/>
        <p:txBody>
          <a:bodyPr/>
          <a:lstStyle/>
          <a:p>
            <a:pPr algn="ctr"/>
            <a:r>
              <a:rPr lang="en-US" b="1">
                <a:latin typeface="Arial"/>
                <a:cs typeface="Arial"/>
              </a:rPr>
              <a:t>Locations</a:t>
            </a:r>
            <a:endParaRPr lang="en-US">
              <a:cs typeface="Calibri Light" panose="020F0302020204030204"/>
            </a:endParaRPr>
          </a:p>
        </p:txBody>
      </p:sp>
      <p:sp>
        <p:nvSpPr>
          <p:cNvPr id="3" name="Content Placeholder 2">
            <a:extLst>
              <a:ext uri="{FF2B5EF4-FFF2-40B4-BE49-F238E27FC236}">
                <a16:creationId xmlns:a16="http://schemas.microsoft.com/office/drawing/2014/main" id="{390BDA4D-4587-B742-B6DC-B8496F067E33}"/>
              </a:ext>
            </a:extLst>
          </p:cNvPr>
          <p:cNvSpPr>
            <a:spLocks noGrp="1"/>
          </p:cNvSpPr>
          <p:nvPr>
            <p:ph sz="half" idx="1"/>
          </p:nvPr>
        </p:nvSpPr>
        <p:spPr>
          <a:xfrm>
            <a:off x="950912" y="1816735"/>
            <a:ext cx="4396339" cy="670243"/>
          </a:xfrm>
        </p:spPr>
        <p:txBody>
          <a:bodyPr vert="horz" lIns="91440" tIns="45720" rIns="91440" bIns="45720" rtlCol="0" anchor="t">
            <a:normAutofit lnSpcReduction="10000"/>
          </a:bodyPr>
          <a:lstStyle/>
          <a:p>
            <a:pPr marL="0" indent="0" algn="ctr">
              <a:buNone/>
            </a:pPr>
            <a:r>
              <a:rPr lang="en-US" sz="3200">
                <a:latin typeface="Arial"/>
                <a:cs typeface="Arial"/>
              </a:rPr>
              <a:t>Mozambique</a:t>
            </a:r>
            <a:endParaRPr lang="en-US"/>
          </a:p>
          <a:p>
            <a:pPr algn="ctr"/>
            <a:endParaRPr lang="en-US">
              <a:cs typeface="Calibri" panose="020F0502020204030204"/>
            </a:endParaRPr>
          </a:p>
          <a:p>
            <a:endParaRPr lang="en-US"/>
          </a:p>
        </p:txBody>
      </p:sp>
      <p:sp>
        <p:nvSpPr>
          <p:cNvPr id="4" name="Content Placeholder 3">
            <a:extLst>
              <a:ext uri="{FF2B5EF4-FFF2-40B4-BE49-F238E27FC236}">
                <a16:creationId xmlns:a16="http://schemas.microsoft.com/office/drawing/2014/main" id="{6EFD023B-352E-6842-BCDF-A494D7052357}"/>
              </a:ext>
            </a:extLst>
          </p:cNvPr>
          <p:cNvSpPr>
            <a:spLocks noGrp="1"/>
          </p:cNvSpPr>
          <p:nvPr>
            <p:ph sz="half" idx="2"/>
          </p:nvPr>
        </p:nvSpPr>
        <p:spPr>
          <a:xfrm>
            <a:off x="6769553" y="1781772"/>
            <a:ext cx="4020421" cy="532485"/>
          </a:xfrm>
        </p:spPr>
        <p:txBody>
          <a:bodyPr vert="horz" lIns="91440" tIns="45720" rIns="91440" bIns="45720" rtlCol="0" anchor="t">
            <a:normAutofit lnSpcReduction="10000"/>
          </a:bodyPr>
          <a:lstStyle/>
          <a:p>
            <a:pPr marL="0" indent="0" algn="ctr">
              <a:buNone/>
            </a:pPr>
            <a:r>
              <a:rPr lang="en-US" sz="3200">
                <a:latin typeface="Arial"/>
                <a:cs typeface="Arial"/>
              </a:rPr>
              <a:t>Cabo Delgado</a:t>
            </a:r>
            <a:endParaRPr lang="en-US"/>
          </a:p>
          <a:p>
            <a:endParaRPr lang="en-US"/>
          </a:p>
        </p:txBody>
      </p:sp>
      <p:pic>
        <p:nvPicPr>
          <p:cNvPr id="10" name="Picture 9" descr="Map&#10;&#10;Description automatically generated">
            <a:extLst>
              <a:ext uri="{FF2B5EF4-FFF2-40B4-BE49-F238E27FC236}">
                <a16:creationId xmlns:a16="http://schemas.microsoft.com/office/drawing/2014/main" id="{3959B9A8-485C-F541-98A4-6E48695ED01D}"/>
              </a:ext>
            </a:extLst>
          </p:cNvPr>
          <p:cNvPicPr>
            <a:picLocks noChangeAspect="1"/>
          </p:cNvPicPr>
          <p:nvPr/>
        </p:nvPicPr>
        <p:blipFill>
          <a:blip r:embed="rId3"/>
          <a:stretch>
            <a:fillRect/>
          </a:stretch>
        </p:blipFill>
        <p:spPr>
          <a:xfrm>
            <a:off x="7337760" y="2260096"/>
            <a:ext cx="2881313" cy="392543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Map&#10;&#10;Description automatically generated">
            <a:extLst>
              <a:ext uri="{FF2B5EF4-FFF2-40B4-BE49-F238E27FC236}">
                <a16:creationId xmlns:a16="http://schemas.microsoft.com/office/drawing/2014/main" id="{43C9E658-2934-6E47-BC2F-A22574FAFACE}"/>
              </a:ext>
            </a:extLst>
          </p:cNvPr>
          <p:cNvPicPr>
            <a:picLocks noChangeAspect="1"/>
          </p:cNvPicPr>
          <p:nvPr/>
        </p:nvPicPr>
        <p:blipFill>
          <a:blip r:embed="rId4"/>
          <a:stretch>
            <a:fillRect/>
          </a:stretch>
        </p:blipFill>
        <p:spPr>
          <a:xfrm>
            <a:off x="1057274" y="2262636"/>
            <a:ext cx="4176447" cy="3940043"/>
          </a:xfrm>
          <a:prstGeom prst="rect">
            <a:avLst/>
          </a:prstGeom>
        </p:spPr>
      </p:pic>
      <p:cxnSp>
        <p:nvCxnSpPr>
          <p:cNvPr id="5" name="Straight Arrow Connector 4">
            <a:extLst>
              <a:ext uri="{FF2B5EF4-FFF2-40B4-BE49-F238E27FC236}">
                <a16:creationId xmlns:a16="http://schemas.microsoft.com/office/drawing/2014/main" id="{BE96E7FC-51AF-FD2D-F890-13D335131C0B}"/>
              </a:ext>
            </a:extLst>
          </p:cNvPr>
          <p:cNvCxnSpPr/>
          <p:nvPr/>
        </p:nvCxnSpPr>
        <p:spPr>
          <a:xfrm>
            <a:off x="3921760" y="5613400"/>
            <a:ext cx="3403600" cy="528320"/>
          </a:xfrm>
          <a:prstGeom prst="straightConnector1">
            <a:avLst/>
          </a:prstGeom>
          <a:ln w="12700"/>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A0A26144-972A-60D8-2AD1-F0078F6AF72E}"/>
              </a:ext>
            </a:extLst>
          </p:cNvPr>
          <p:cNvCxnSpPr>
            <a:cxnSpLocks/>
          </p:cNvCxnSpPr>
          <p:nvPr/>
        </p:nvCxnSpPr>
        <p:spPr>
          <a:xfrm flipV="1">
            <a:off x="4084319" y="2270760"/>
            <a:ext cx="3230880" cy="2600960"/>
          </a:xfrm>
          <a:prstGeom prst="straightConnector1">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133895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C26A8-B91A-6701-B21E-1E0EE4589615}"/>
              </a:ext>
            </a:extLst>
          </p:cNvPr>
          <p:cNvSpPr>
            <a:spLocks noGrp="1"/>
          </p:cNvSpPr>
          <p:nvPr>
            <p:ph type="title"/>
          </p:nvPr>
        </p:nvSpPr>
        <p:spPr/>
        <p:txBody>
          <a:bodyPr/>
          <a:lstStyle/>
          <a:p>
            <a:r>
              <a:rPr lang="en-US" b="1">
                <a:cs typeface="Calibri Light"/>
              </a:rPr>
              <a:t>Other Factors </a:t>
            </a:r>
            <a:endParaRPr lang="en-US" b="1"/>
          </a:p>
        </p:txBody>
      </p:sp>
      <p:sp>
        <p:nvSpPr>
          <p:cNvPr id="3" name="Content Placeholder 2">
            <a:extLst>
              <a:ext uri="{FF2B5EF4-FFF2-40B4-BE49-F238E27FC236}">
                <a16:creationId xmlns:a16="http://schemas.microsoft.com/office/drawing/2014/main" id="{5F12BB66-7EBF-D4E6-FB51-45F2E591D801}"/>
              </a:ext>
            </a:extLst>
          </p:cNvPr>
          <p:cNvSpPr>
            <a:spLocks noGrp="1"/>
          </p:cNvSpPr>
          <p:nvPr>
            <p:ph idx="1"/>
          </p:nvPr>
        </p:nvSpPr>
        <p:spPr/>
        <p:txBody>
          <a:bodyPr vert="horz" lIns="0" tIns="45720" rIns="0" bIns="45720" rtlCol="0" anchor="t">
            <a:normAutofit/>
          </a:bodyPr>
          <a:lstStyle/>
          <a:p>
            <a:pPr>
              <a:buFont typeface="Arial" panose="020F0502020204030204" pitchFamily="34" charset="0"/>
              <a:buChar char="•"/>
            </a:pPr>
            <a:r>
              <a:rPr lang="en-US">
                <a:solidFill>
                  <a:schemeClr val="tx1"/>
                </a:solidFill>
                <a:ea typeface="+mn-lt"/>
                <a:cs typeface="+mn-lt"/>
              </a:rPr>
              <a:t> Key Economic Sectors: Agriculture, Mining, Fishing, Oil and Natural Gas</a:t>
            </a:r>
            <a:endParaRPr lang="en-US">
              <a:solidFill>
                <a:schemeClr val="tx1"/>
              </a:solidFill>
              <a:cs typeface="Calibri" panose="020F0502020204030204"/>
            </a:endParaRPr>
          </a:p>
          <a:p>
            <a:r>
              <a:rPr lang="en-US">
                <a:solidFill>
                  <a:schemeClr val="tx1"/>
                </a:solidFill>
                <a:ea typeface="+mn-lt"/>
                <a:cs typeface="+mn-lt"/>
              </a:rPr>
              <a:t>- 88% of Cabo Delgado residents work in agriculture, fishing, or forestry (UNDP 2015)</a:t>
            </a:r>
            <a:endParaRPr lang="en-US">
              <a:solidFill>
                <a:schemeClr val="tx1"/>
              </a:solidFill>
              <a:cs typeface="Calibri"/>
            </a:endParaRPr>
          </a:p>
          <a:p>
            <a:r>
              <a:rPr lang="en-US">
                <a:solidFill>
                  <a:schemeClr val="tx1"/>
                </a:solidFill>
                <a:ea typeface="+mn-lt"/>
                <a:cs typeface="+mn-lt"/>
              </a:rPr>
              <a:t>- Extractive industries (i.e. mining, oil and natural gas) are fast-growing, but generate few jobs (often with hazardous working conditions)</a:t>
            </a:r>
            <a:endParaRPr lang="en-US">
              <a:solidFill>
                <a:schemeClr val="tx1"/>
              </a:solidFill>
              <a:cs typeface="Calibri"/>
            </a:endParaRPr>
          </a:p>
          <a:p>
            <a:pPr>
              <a:buFont typeface="Arial" panose="020F0502020204030204" pitchFamily="34" charset="0"/>
              <a:buChar char="•"/>
            </a:pPr>
            <a:r>
              <a:rPr lang="en-US">
                <a:solidFill>
                  <a:schemeClr val="tx1"/>
                </a:solidFill>
                <a:ea typeface="+mn-lt"/>
                <a:cs typeface="+mn-lt"/>
              </a:rPr>
              <a:t> Literacy rate: 47% nationwide (World Bank 2018), 67% in Cabo Delgado (USAID 2020) </a:t>
            </a:r>
          </a:p>
          <a:p>
            <a:pPr>
              <a:buFont typeface="Arial" panose="020F0502020204030204" pitchFamily="34" charset="0"/>
              <a:buChar char="•"/>
            </a:pPr>
            <a:r>
              <a:rPr lang="en-US">
                <a:solidFill>
                  <a:schemeClr val="tx1"/>
                </a:solidFill>
                <a:ea typeface="+mn-lt"/>
                <a:cs typeface="+mn-lt"/>
              </a:rPr>
              <a:t> Population Below the Poverty Line: 55% nationwide (IGC 2019), 50% in Cabo Delgado (UNDP 2015)</a:t>
            </a:r>
            <a:endParaRPr lang="en-US">
              <a:solidFill>
                <a:schemeClr val="tx1"/>
              </a:solidFill>
              <a:cs typeface="Calibri" panose="020F0502020204030204"/>
            </a:endParaRPr>
          </a:p>
        </p:txBody>
      </p:sp>
      <p:sp>
        <p:nvSpPr>
          <p:cNvPr id="4" name="TextBox 3">
            <a:extLst>
              <a:ext uri="{FF2B5EF4-FFF2-40B4-BE49-F238E27FC236}">
                <a16:creationId xmlns:a16="http://schemas.microsoft.com/office/drawing/2014/main" id="{A1C799DF-7D81-556A-9C45-CF31539A4AC8}"/>
              </a:ext>
            </a:extLst>
          </p:cNvPr>
          <p:cNvSpPr txBox="1"/>
          <p:nvPr/>
        </p:nvSpPr>
        <p:spPr>
          <a:xfrm>
            <a:off x="136587" y="5982070"/>
            <a:ext cx="536211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mn-lt"/>
                <a:cs typeface="+mn-lt"/>
              </a:rPr>
              <a:t>Useful Source: https://theowp.org/crisis_index/northern-mozambique-insurgency/</a:t>
            </a:r>
            <a:endParaRPr lang="en-US" sz="1100"/>
          </a:p>
        </p:txBody>
      </p:sp>
    </p:spTree>
    <p:extLst>
      <p:ext uri="{BB962C8B-B14F-4D97-AF65-F5344CB8AC3E}">
        <p14:creationId xmlns:p14="http://schemas.microsoft.com/office/powerpoint/2010/main" val="2915180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27083-EAE7-AB4A-9970-11B9123276C8}"/>
              </a:ext>
            </a:extLst>
          </p:cNvPr>
          <p:cNvSpPr>
            <a:spLocks noGrp="1"/>
          </p:cNvSpPr>
          <p:nvPr>
            <p:ph type="title"/>
          </p:nvPr>
        </p:nvSpPr>
        <p:spPr>
          <a:xfrm>
            <a:off x="1270951" y="379058"/>
            <a:ext cx="9404723" cy="1400530"/>
          </a:xfrm>
        </p:spPr>
        <p:txBody>
          <a:bodyPr/>
          <a:lstStyle/>
          <a:p>
            <a:pPr algn="ctr"/>
            <a:r>
              <a:rPr lang="en-US" b="1">
                <a:latin typeface="Arial"/>
                <a:cs typeface="Arial"/>
              </a:rPr>
              <a:t>Al-Sunna </a:t>
            </a:r>
            <a:r>
              <a:rPr lang="en-US" b="1" err="1">
                <a:latin typeface="Arial"/>
                <a:cs typeface="Arial"/>
              </a:rPr>
              <a:t>Wa</a:t>
            </a:r>
            <a:r>
              <a:rPr lang="en-US" b="1">
                <a:latin typeface="Arial"/>
                <a:cs typeface="Arial"/>
              </a:rPr>
              <a:t> </a:t>
            </a:r>
            <a:r>
              <a:rPr lang="en-US" b="1" err="1">
                <a:latin typeface="Arial"/>
                <a:cs typeface="Arial"/>
              </a:rPr>
              <a:t>Jama’a</a:t>
            </a:r>
            <a:r>
              <a:rPr lang="en-US" b="1">
                <a:latin typeface="Arial"/>
                <a:cs typeface="Arial"/>
              </a:rPr>
              <a:t> (ASWJ)</a:t>
            </a:r>
          </a:p>
        </p:txBody>
      </p:sp>
      <p:pic>
        <p:nvPicPr>
          <p:cNvPr id="5" name="Content Placeholder 4" descr="A picture containing text, outdoor, person, people&#10;&#10;Description automatically generated">
            <a:extLst>
              <a:ext uri="{FF2B5EF4-FFF2-40B4-BE49-F238E27FC236}">
                <a16:creationId xmlns:a16="http://schemas.microsoft.com/office/drawing/2014/main" id="{5B6CBBF0-642C-C842-8D34-854F2EAA3327}"/>
              </a:ext>
            </a:extLst>
          </p:cNvPr>
          <p:cNvPicPr>
            <a:picLocks noGrp="1" noChangeAspect="1"/>
          </p:cNvPicPr>
          <p:nvPr>
            <p:ph idx="1"/>
          </p:nvPr>
        </p:nvPicPr>
        <p:blipFill>
          <a:blip r:embed="rId3"/>
          <a:stretch>
            <a:fillRect/>
          </a:stretch>
        </p:blipFill>
        <p:spPr>
          <a:xfrm>
            <a:off x="1230313" y="1830730"/>
            <a:ext cx="9728200" cy="4384943"/>
          </a:xfrm>
        </p:spPr>
      </p:pic>
      <p:sp>
        <p:nvSpPr>
          <p:cNvPr id="3" name="TextBox 2">
            <a:extLst>
              <a:ext uri="{FF2B5EF4-FFF2-40B4-BE49-F238E27FC236}">
                <a16:creationId xmlns:a16="http://schemas.microsoft.com/office/drawing/2014/main" id="{822683AA-2EF9-D625-7E76-D9DDC2670E3A}"/>
              </a:ext>
            </a:extLst>
          </p:cNvPr>
          <p:cNvSpPr txBox="1"/>
          <p:nvPr/>
        </p:nvSpPr>
        <p:spPr>
          <a:xfrm>
            <a:off x="1838325" y="6410325"/>
            <a:ext cx="106108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u="sng">
                <a:solidFill>
                  <a:schemeClr val="bg1"/>
                </a:solidFill>
                <a:ea typeface="+mn-lt"/>
                <a:cs typeface="+mn-lt"/>
              </a:rPr>
              <a:t>https://www.dailymaverick.co.za/article/2020-03-26-islamist-insurgents-capture-second-town-in-northern-mozambique-within-48-hours/</a:t>
            </a:r>
            <a:endParaRPr lang="en-US" sz="1200" u="sng">
              <a:solidFill>
                <a:schemeClr val="bg1"/>
              </a:solidFill>
            </a:endParaRPr>
          </a:p>
        </p:txBody>
      </p:sp>
    </p:spTree>
    <p:extLst>
      <p:ext uri="{BB962C8B-B14F-4D97-AF65-F5344CB8AC3E}">
        <p14:creationId xmlns:p14="http://schemas.microsoft.com/office/powerpoint/2010/main" val="791865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5" name="Content Placeholder 2">
            <a:extLst>
              <a:ext uri="{FF2B5EF4-FFF2-40B4-BE49-F238E27FC236}">
                <a16:creationId xmlns:a16="http://schemas.microsoft.com/office/drawing/2014/main" id="{5FE9D73A-5507-3CBD-9163-FF297081A852}"/>
              </a:ext>
            </a:extLst>
          </p:cNvPr>
          <p:cNvGraphicFramePr>
            <a:graphicFrameLocks noGrp="1"/>
          </p:cNvGraphicFramePr>
          <p:nvPr>
            <p:ph idx="1"/>
            <p:extLst>
              <p:ext uri="{D42A27DB-BD31-4B8C-83A1-F6EECF244321}">
                <p14:modId xmlns:p14="http://schemas.microsoft.com/office/powerpoint/2010/main" val="1547785769"/>
              </p:ext>
            </p:extLst>
          </p:nvPr>
        </p:nvGraphicFramePr>
        <p:xfrm>
          <a:off x="219218" y="1375097"/>
          <a:ext cx="11813892" cy="4528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1086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A7BD3-10B9-9241-BC58-7234B64F84D6}"/>
              </a:ext>
            </a:extLst>
          </p:cNvPr>
          <p:cNvSpPr>
            <a:spLocks noGrp="1"/>
          </p:cNvSpPr>
          <p:nvPr>
            <p:ph type="title"/>
          </p:nvPr>
        </p:nvSpPr>
        <p:spPr/>
        <p:txBody>
          <a:bodyPr/>
          <a:lstStyle/>
          <a:p>
            <a:r>
              <a:rPr lang="en-US" b="1">
                <a:latin typeface="Arial"/>
                <a:cs typeface="Arial"/>
              </a:rPr>
              <a:t>Key Judgments</a:t>
            </a:r>
          </a:p>
        </p:txBody>
      </p:sp>
      <p:sp>
        <p:nvSpPr>
          <p:cNvPr id="3" name="Content Placeholder 2">
            <a:extLst>
              <a:ext uri="{FF2B5EF4-FFF2-40B4-BE49-F238E27FC236}">
                <a16:creationId xmlns:a16="http://schemas.microsoft.com/office/drawing/2014/main" id="{6AC13632-7C3E-AA4E-9433-BDBE70936747}"/>
              </a:ext>
            </a:extLst>
          </p:cNvPr>
          <p:cNvSpPr>
            <a:spLocks noGrp="1"/>
          </p:cNvSpPr>
          <p:nvPr>
            <p:ph idx="1"/>
          </p:nvPr>
        </p:nvSpPr>
        <p:spPr>
          <a:xfrm>
            <a:off x="1211867" y="1935473"/>
            <a:ext cx="8986777" cy="4100231"/>
          </a:xfrm>
        </p:spPr>
        <p:txBody>
          <a:bodyPr vert="horz" lIns="91440" tIns="45720" rIns="91440" bIns="45720" rtlCol="0" anchor="t">
            <a:normAutofit/>
          </a:bodyPr>
          <a:lstStyle/>
          <a:p>
            <a:pPr marL="0" indent="0">
              <a:buNone/>
            </a:pPr>
            <a:r>
              <a:rPr lang="en-US" sz="3200">
                <a:latin typeface="Arial"/>
                <a:cs typeface="Arial"/>
              </a:rPr>
              <a:t>ASWJ is likely to continue to exercise control and pose a threat to US interests and possessions in the region due to continued violence, various illegal activities, and exploitation of regional humanitarian crises.</a:t>
            </a:r>
            <a:endParaRPr lang="en-US" sz="3200">
              <a:cs typeface="Calibri"/>
            </a:endParaRPr>
          </a:p>
        </p:txBody>
      </p:sp>
    </p:spTree>
    <p:extLst>
      <p:ext uri="{BB962C8B-B14F-4D97-AF65-F5344CB8AC3E}">
        <p14:creationId xmlns:p14="http://schemas.microsoft.com/office/powerpoint/2010/main" val="2632178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5" name="Content Placeholder 2">
            <a:extLst>
              <a:ext uri="{FF2B5EF4-FFF2-40B4-BE49-F238E27FC236}">
                <a16:creationId xmlns:a16="http://schemas.microsoft.com/office/drawing/2014/main" id="{5FE9D73A-5507-3CBD-9163-FF297081A852}"/>
              </a:ext>
            </a:extLst>
          </p:cNvPr>
          <p:cNvGraphicFramePr>
            <a:graphicFrameLocks noGrp="1"/>
          </p:cNvGraphicFramePr>
          <p:nvPr>
            <p:ph idx="1"/>
            <p:extLst>
              <p:ext uri="{D42A27DB-BD31-4B8C-83A1-F6EECF244321}">
                <p14:modId xmlns:p14="http://schemas.microsoft.com/office/powerpoint/2010/main" val="209721672"/>
              </p:ext>
            </p:extLst>
          </p:nvPr>
        </p:nvGraphicFramePr>
        <p:xfrm>
          <a:off x="219218" y="1375097"/>
          <a:ext cx="11813892" cy="4528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3641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1">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13">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1" name="Rectangle 15">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602F783-F0B2-4F40-ABF3-6452767ABD3D}"/>
              </a:ext>
            </a:extLst>
          </p:cNvPr>
          <p:cNvSpPr>
            <a:spLocks noGrp="1"/>
          </p:cNvSpPr>
          <p:nvPr>
            <p:ph type="title"/>
          </p:nvPr>
        </p:nvSpPr>
        <p:spPr>
          <a:xfrm>
            <a:off x="492370" y="-54665"/>
            <a:ext cx="3294394" cy="2122925"/>
          </a:xfrm>
        </p:spPr>
        <p:txBody>
          <a:bodyPr vert="horz" lIns="91440" tIns="45720" rIns="91440" bIns="45720" rtlCol="0" anchor="b">
            <a:normAutofit/>
          </a:bodyPr>
          <a:lstStyle/>
          <a:p>
            <a:r>
              <a:rPr lang="en-US" sz="4000" b="1"/>
              <a:t>Violent Activities</a:t>
            </a:r>
          </a:p>
        </p:txBody>
      </p:sp>
      <p:sp>
        <p:nvSpPr>
          <p:cNvPr id="4" name="Content Placeholder 3">
            <a:extLst>
              <a:ext uri="{FF2B5EF4-FFF2-40B4-BE49-F238E27FC236}">
                <a16:creationId xmlns:a16="http://schemas.microsoft.com/office/drawing/2014/main" id="{3B437881-E7ED-C3F5-1A92-17F06FBC8005}"/>
              </a:ext>
            </a:extLst>
          </p:cNvPr>
          <p:cNvSpPr>
            <a:spLocks noGrp="1"/>
          </p:cNvSpPr>
          <p:nvPr>
            <p:ph type="body" sz="half" idx="2"/>
          </p:nvPr>
        </p:nvSpPr>
        <p:spPr>
          <a:xfrm>
            <a:off x="197096" y="2253750"/>
            <a:ext cx="3437269" cy="3468869"/>
          </a:xfrm>
        </p:spPr>
        <p:txBody>
          <a:bodyPr vert="horz" lIns="0" tIns="45720" rIns="0" bIns="45720" rtlCol="0" anchor="t">
            <a:noAutofit/>
          </a:bodyPr>
          <a:lstStyle/>
          <a:p>
            <a:r>
              <a:rPr lang="en-US" sz="2800"/>
              <a:t>It is likely that ASWJ will continue to exercise control in the province due to their past record of violence and capability of conducting large-scale attacks.</a:t>
            </a:r>
            <a:endParaRPr lang="en-US" sz="2800">
              <a:cs typeface="Calibri"/>
            </a:endParaRPr>
          </a:p>
          <a:p>
            <a:endParaRPr lang="en-US" sz="2000">
              <a:cs typeface="Calibri"/>
            </a:endParaRPr>
          </a:p>
          <a:p>
            <a:endParaRPr lang="en-US" sz="2000">
              <a:cs typeface="Calibri"/>
            </a:endParaRPr>
          </a:p>
        </p:txBody>
      </p:sp>
      <p:sp>
        <p:nvSpPr>
          <p:cNvPr id="20" name="Rectangle 19">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Chart, line chart, histogram&#10;&#10;Description automatically generated">
            <a:extLst>
              <a:ext uri="{FF2B5EF4-FFF2-40B4-BE49-F238E27FC236}">
                <a16:creationId xmlns:a16="http://schemas.microsoft.com/office/drawing/2014/main" id="{AD6C8223-DB37-1F4F-AF8F-404D243E17C9}"/>
              </a:ext>
            </a:extLst>
          </p:cNvPr>
          <p:cNvPicPr>
            <a:picLocks noChangeAspect="1"/>
          </p:cNvPicPr>
          <p:nvPr/>
        </p:nvPicPr>
        <p:blipFill>
          <a:blip r:embed="rId3"/>
          <a:stretch>
            <a:fillRect/>
          </a:stretch>
        </p:blipFill>
        <p:spPr>
          <a:xfrm>
            <a:off x="3988369" y="1398028"/>
            <a:ext cx="8452595" cy="4840931"/>
          </a:xfrm>
          <a:prstGeom prst="rect">
            <a:avLst/>
          </a:prstGeom>
        </p:spPr>
      </p:pic>
      <p:sp>
        <p:nvSpPr>
          <p:cNvPr id="10" name="TextBox 9">
            <a:extLst>
              <a:ext uri="{FF2B5EF4-FFF2-40B4-BE49-F238E27FC236}">
                <a16:creationId xmlns:a16="http://schemas.microsoft.com/office/drawing/2014/main" id="{22FF47D0-271D-094C-C97C-97D69FDA2DB5}"/>
              </a:ext>
            </a:extLst>
          </p:cNvPr>
          <p:cNvSpPr txBox="1"/>
          <p:nvPr/>
        </p:nvSpPr>
        <p:spPr>
          <a:xfrm>
            <a:off x="6492109" y="6140012"/>
            <a:ext cx="3447393" cy="6924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latin typeface="Arial"/>
                <a:cs typeface="Calibri"/>
              </a:rPr>
              <a:t>Source: ACLED</a:t>
            </a:r>
          </a:p>
          <a:p>
            <a:endParaRPr lang="en-US" sz="1400">
              <a:latin typeface="Arial"/>
              <a:cs typeface="Calibri"/>
            </a:endParaRPr>
          </a:p>
          <a:p>
            <a:pPr algn="ctr"/>
            <a:r>
              <a:rPr lang="en-US" sz="1100">
                <a:latin typeface="Arial"/>
                <a:cs typeface="Calibri"/>
              </a:rPr>
              <a:t>www.caboligado.com/dashboard</a:t>
            </a:r>
            <a:endParaRPr lang="en-US" sz="1100">
              <a:cs typeface="Calibri" panose="020F0502020204030204"/>
            </a:endParaRPr>
          </a:p>
        </p:txBody>
      </p:sp>
    </p:spTree>
    <p:extLst>
      <p:ext uri="{BB962C8B-B14F-4D97-AF65-F5344CB8AC3E}">
        <p14:creationId xmlns:p14="http://schemas.microsoft.com/office/powerpoint/2010/main" val="319039520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40</Slides>
  <Notes>24</Notes>
  <HiddenSlides>0</HiddenSlide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Retrospect</vt:lpstr>
      <vt:lpstr>Analyzing Insurgent Activity in Mozambique</vt:lpstr>
      <vt:lpstr>Overview</vt:lpstr>
      <vt:lpstr>PowerPoint Presentation</vt:lpstr>
      <vt:lpstr>Locations</vt:lpstr>
      <vt:lpstr>Al-Sunna Wa Jama’a (ASWJ)</vt:lpstr>
      <vt:lpstr>PowerPoint Presentation</vt:lpstr>
      <vt:lpstr>Key Judgments</vt:lpstr>
      <vt:lpstr>PowerPoint Presentation</vt:lpstr>
      <vt:lpstr>Violent Activities</vt:lpstr>
      <vt:lpstr>Violent Activities – Large Scale Attacks</vt:lpstr>
      <vt:lpstr>Illegal Activities</vt:lpstr>
      <vt:lpstr>Human Trafficking</vt:lpstr>
      <vt:lpstr>Human Trafficking - Victims</vt:lpstr>
      <vt:lpstr>Drug/Material Smuggling</vt:lpstr>
      <vt:lpstr>Exploitation of Humanitarian Crises</vt:lpstr>
      <vt:lpstr>Humanitarian Crises - Displacement</vt:lpstr>
      <vt:lpstr>Humanitarian Crises – Distrust for Government</vt:lpstr>
      <vt:lpstr>COVID-19</vt:lpstr>
      <vt:lpstr>PowerPoint Presentation</vt:lpstr>
      <vt:lpstr>PowerPoint Presentation</vt:lpstr>
      <vt:lpstr>Implications of Natural Gas/Resources</vt:lpstr>
      <vt:lpstr>PowerPoint Presentation</vt:lpstr>
      <vt:lpstr>US Military Implications</vt:lpstr>
      <vt:lpstr>PowerPoint Presentation</vt:lpstr>
      <vt:lpstr>Methodology- Indicator Analysis</vt:lpstr>
      <vt:lpstr> –Methodology: Strategic Relevance Check</vt:lpstr>
      <vt:lpstr>Confidence Level</vt:lpstr>
      <vt:lpstr>Ethical Significance </vt:lpstr>
      <vt:lpstr>PowerPoint Presentation</vt:lpstr>
      <vt:lpstr>Acknowledgements</vt:lpstr>
      <vt:lpstr>Questions?</vt:lpstr>
      <vt:lpstr>Our Definitions Used for...</vt:lpstr>
      <vt:lpstr>Other Material/Drug Smuggling Routes </vt:lpstr>
      <vt:lpstr>More on Violent Attacks</vt:lpstr>
      <vt:lpstr>Gas Projects in Mozambique</vt:lpstr>
      <vt:lpstr>Map of Natural Gas Project </vt:lpstr>
      <vt:lpstr>US Military Implications</vt:lpstr>
      <vt:lpstr>Media and Denial </vt:lpstr>
      <vt:lpstr>Environmental Issues</vt:lpstr>
      <vt:lpstr>Other Factors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Analyzing Insurgent Activity in Mozambique</dc:title>
  <dc:creator>Brotemarkle, Amanda Rachel - brotemar</dc:creator>
  <cp:revision>2</cp:revision>
  <dcterms:created xsi:type="dcterms:W3CDTF">2022-04-12T11:50:04Z</dcterms:created>
  <dcterms:modified xsi:type="dcterms:W3CDTF">2022-05-06T22:05:29Z</dcterms:modified>
</cp:coreProperties>
</file>