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46DD5-0095-CA4C-9319-CA44DBB69917}" type="datetimeFigureOut">
              <a:rPr lang="en-US" smtClean="0"/>
              <a:t>4/28/17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9F833-1AE0-544A-891E-A17ED36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61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5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4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9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8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3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7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9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9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D25A-8F98-42CF-BA1E-8E19EAD97EF4}" type="datetimeFigureOut">
              <a:rPr lang="en-US" smtClean="0"/>
              <a:t>4/28/17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3841D-F67F-4629-9615-58D9827F0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5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 classes are not relevant to me </a:t>
            </a:r>
          </a:p>
          <a:p>
            <a:r>
              <a:rPr lang="en-US" dirty="0" smtClean="0"/>
              <a:t>GE classes don’t prepare students for my class</a:t>
            </a:r>
          </a:p>
          <a:p>
            <a:r>
              <a:rPr lang="en-US" dirty="0" smtClean="0"/>
              <a:t>Orientation doesn’t prepare students for university work</a:t>
            </a:r>
          </a:p>
          <a:p>
            <a:r>
              <a:rPr lang="en-US" dirty="0" smtClean="0"/>
              <a:t>GE  courses are too hard!</a:t>
            </a:r>
          </a:p>
          <a:p>
            <a:r>
              <a:rPr lang="en-US" dirty="0" smtClean="0"/>
              <a:t>GE courses are too easy!</a:t>
            </a:r>
          </a:p>
          <a:p>
            <a:r>
              <a:rPr lang="en-US" dirty="0" smtClean="0"/>
              <a:t>Hey, I’m 18 </a:t>
            </a:r>
          </a:p>
          <a:p>
            <a:r>
              <a:rPr lang="en-US" dirty="0" smtClean="0"/>
              <a:t>GE doesn’t prepare me to get a job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0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Preface @JMU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Gretchen Hazard &amp; Kathy Clarke</a:t>
            </a:r>
          </a:p>
          <a:p>
            <a:r>
              <a:rPr lang="en-US" dirty="0" smtClean="0"/>
              <a:t>Association for General &amp; Liberal Studies</a:t>
            </a:r>
            <a:r>
              <a:rPr lang="en-US" smtClean="0"/>
              <a:t>, Portland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6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28600"/>
            <a:ext cx="2819400" cy="1038052"/>
          </a:xfrm>
        </p:spPr>
      </p:pic>
      <p:sp>
        <p:nvSpPr>
          <p:cNvPr id="5" name="Rectangle 4"/>
          <p:cNvSpPr/>
          <p:nvPr/>
        </p:nvSpPr>
        <p:spPr>
          <a:xfrm>
            <a:off x="838200" y="1600200"/>
            <a:ext cx="7543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PREFACE is a program designed to introduce incoming first-year students to the JMU academic culture, classrooms and expectations, using a common reading.  PREFACE attempts to create a thematic discussion that can occur in settings within or in addition to the traditional classroom learning environment.</a:t>
            </a:r>
            <a:endParaRPr lang="en-US" dirty="0"/>
          </a:p>
        </p:txBody>
      </p:sp>
      <p:pic>
        <p:nvPicPr>
          <p:cNvPr id="1026" name="Picture 2" descr="N:\AA\LIB\Lib-Common\clarkeke\Preface2011pics\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3077528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09800" y="6317225"/>
            <a:ext cx="579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Dr. Cara </a:t>
            </a:r>
            <a:r>
              <a:rPr lang="en-US" sz="1400" dirty="0" err="1" smtClean="0"/>
              <a:t>Meixner’s</a:t>
            </a:r>
            <a:r>
              <a:rPr lang="en-US" sz="1400" dirty="0" smtClean="0"/>
              <a:t> 2011 Preface session, East Campus Library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423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Program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Introduce our newest students to the academic culture and community at JMU. </a:t>
            </a:r>
            <a:endParaRPr lang="en-US" b="1" dirty="0" smtClean="0"/>
          </a:p>
          <a:p>
            <a:r>
              <a:rPr lang="en-US" b="1" dirty="0" smtClean="0"/>
              <a:t>Help </a:t>
            </a:r>
            <a:r>
              <a:rPr lang="en-US" b="1" dirty="0"/>
              <a:t>new students understand how class preparation in college differs from high school.  </a:t>
            </a:r>
            <a:endParaRPr lang="en-US" b="1" dirty="0" smtClean="0"/>
          </a:p>
          <a:p>
            <a:r>
              <a:rPr lang="en-US" b="1" dirty="0" smtClean="0"/>
              <a:t>Explore </a:t>
            </a:r>
            <a:r>
              <a:rPr lang="en-US" b="1" dirty="0"/>
              <a:t>with new students how a general disposition of open-mindedness will contribute to their learning.</a:t>
            </a:r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28600"/>
            <a:ext cx="2819400" cy="1038052"/>
          </a:xfrm>
        </p:spPr>
      </p:pic>
    </p:spTree>
    <p:extLst>
      <p:ext uri="{BB962C8B-B14F-4D97-AF65-F5344CB8AC3E}">
        <p14:creationId xmlns:p14="http://schemas.microsoft.com/office/powerpoint/2010/main" val="224505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get assignment at Summer Springboard and in </a:t>
            </a:r>
            <a:r>
              <a:rPr lang="en-US" dirty="0" err="1" smtClean="0"/>
              <a:t>OneBook</a:t>
            </a:r>
            <a:endParaRPr lang="en-US" dirty="0" smtClean="0"/>
          </a:p>
          <a:p>
            <a:r>
              <a:rPr lang="en-US" dirty="0" smtClean="0"/>
              <a:t>Students complete the reading</a:t>
            </a:r>
          </a:p>
          <a:p>
            <a:r>
              <a:rPr lang="en-US" dirty="0" smtClean="0"/>
              <a:t>Students complete writing assignment</a:t>
            </a:r>
          </a:p>
          <a:p>
            <a:r>
              <a:rPr lang="en-US" dirty="0" smtClean="0"/>
              <a:t>Students meet with a faculty member during 1787 Orientation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2819400" cy="1038052"/>
          </a:xfrm>
        </p:spPr>
      </p:pic>
    </p:spTree>
    <p:extLst>
      <p:ext uri="{BB962C8B-B14F-4D97-AF65-F5344CB8AC3E}">
        <p14:creationId xmlns:p14="http://schemas.microsoft.com/office/powerpoint/2010/main" val="386617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5309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Appropriate</a:t>
                      </a:r>
                      <a:r>
                        <a:rPr lang="en-US" baseline="0" dirty="0" smtClean="0"/>
                        <a:t> Readings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Writing</a:t>
                      </a:r>
                      <a:r>
                        <a:rPr lang="en-US" baseline="0" dirty="0" smtClean="0"/>
                        <a:t> Prompt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Peer Educators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Non-traditional</a:t>
                      </a:r>
                      <a:r>
                        <a:rPr lang="en-US" baseline="0" dirty="0" smtClean="0"/>
                        <a:t> “class”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Development</a:t>
                      </a:r>
                      <a:r>
                        <a:rPr lang="en-US" baseline="0" dirty="0" smtClean="0"/>
                        <a:t> Sessions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r>
                        <a:rPr lang="en-US" baseline="0" dirty="0" smtClean="0"/>
                        <a:t> Learning Lab 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Choir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day Orientation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Goals/Learning</a:t>
                      </a:r>
                      <a:r>
                        <a:rPr lang="en-US" baseline="0" dirty="0" smtClean="0"/>
                        <a:t>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40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194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Office Theme</vt:lpstr>
      <vt:lpstr>????</vt:lpstr>
      <vt:lpstr>Preface @JMU</vt:lpstr>
      <vt:lpstr>What is</vt:lpstr>
      <vt:lpstr>Program Goals</vt:lpstr>
      <vt:lpstr>Pieces</vt:lpstr>
      <vt:lpstr>Resources 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Preface @JMU</dc:title>
  <dc:creator>Kathy Clarke</dc:creator>
  <cp:lastModifiedBy>Clarke, Kathy - clarkeke</cp:lastModifiedBy>
  <cp:revision>9</cp:revision>
  <cp:lastPrinted>2014-07-04T20:24:37Z</cp:lastPrinted>
  <dcterms:created xsi:type="dcterms:W3CDTF">2012-04-17T16:16:41Z</dcterms:created>
  <dcterms:modified xsi:type="dcterms:W3CDTF">2017-04-28T16:03:07Z</dcterms:modified>
</cp:coreProperties>
</file>