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0" r:id="rId6"/>
    <p:sldId id="263" r:id="rId7"/>
    <p:sldId id="262" r:id="rId8"/>
    <p:sldId id="265" r:id="rId9"/>
    <p:sldId id="266" r:id="rId10"/>
    <p:sldId id="267" r:id="rId11"/>
    <p:sldId id="275" r:id="rId12"/>
    <p:sldId id="264" r:id="rId13"/>
    <p:sldId id="268" r:id="rId14"/>
    <p:sldId id="269" r:id="rId15"/>
    <p:sldId id="270" r:id="rId16"/>
    <p:sldId id="272" r:id="rId17"/>
    <p:sldId id="27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302" autoAdjust="0"/>
  </p:normalViewPr>
  <p:slideViewPr>
    <p:cSldViewPr>
      <p:cViewPr varScale="1">
        <p:scale>
          <a:sx n="94" d="100"/>
          <a:sy n="94" d="100"/>
        </p:scale>
        <p:origin x="270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AF2DD-9DB1-4382-BEB4-710F0C3AD558}"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A5861E31-D661-497D-92D4-159CDC35B512}">
      <dgm:prSet phldrT="[Text]"/>
      <dgm:spPr/>
      <dgm:t>
        <a:bodyPr/>
        <a:lstStyle/>
        <a:p>
          <a:r>
            <a:rPr lang="en-US" dirty="0" smtClean="0"/>
            <a:t>1984</a:t>
          </a:r>
          <a:endParaRPr lang="en-US" dirty="0"/>
        </a:p>
      </dgm:t>
    </dgm:pt>
    <dgm:pt modelId="{8868ED31-A790-4A23-BA89-FC9934A42DF3}" type="parTrans" cxnId="{CC3DEE75-1387-43EB-8B8A-1C8CEA74DCC2}">
      <dgm:prSet/>
      <dgm:spPr/>
      <dgm:t>
        <a:bodyPr/>
        <a:lstStyle/>
        <a:p>
          <a:endParaRPr lang="en-US"/>
        </a:p>
      </dgm:t>
    </dgm:pt>
    <dgm:pt modelId="{32B4BDC2-06B8-4F34-9333-DF15ECA8CC06}" type="sibTrans" cxnId="{CC3DEE75-1387-43EB-8B8A-1C8CEA74DCC2}">
      <dgm:prSet/>
      <dgm:spPr/>
      <dgm:t>
        <a:bodyPr/>
        <a:lstStyle/>
        <a:p>
          <a:endParaRPr lang="en-US"/>
        </a:p>
      </dgm:t>
    </dgm:pt>
    <dgm:pt modelId="{639B7CA4-2EC1-425E-8E82-65F568E5F060}">
      <dgm:prSet phldrT="[Text]"/>
      <dgm:spPr/>
      <dgm:t>
        <a:bodyPr/>
        <a:lstStyle/>
        <a:p>
          <a:r>
            <a:rPr lang="en-US" dirty="0" smtClean="0"/>
            <a:t>Library Skills Workbook</a:t>
          </a:r>
        </a:p>
        <a:p>
          <a:endParaRPr lang="en-US" dirty="0" smtClean="0"/>
        </a:p>
        <a:p>
          <a:r>
            <a:rPr lang="en-US" dirty="0" smtClean="0"/>
            <a:t>31 learning objectives including differentiating between LC and Dewey and location of print periodical. </a:t>
          </a:r>
          <a:endParaRPr lang="en-US" dirty="0"/>
        </a:p>
      </dgm:t>
    </dgm:pt>
    <dgm:pt modelId="{1AC50316-14F3-43FC-9ADA-4CEB788DBEB0}" type="parTrans" cxnId="{624370A5-15A1-40AF-BFCD-D0156059A7B8}">
      <dgm:prSet/>
      <dgm:spPr/>
      <dgm:t>
        <a:bodyPr/>
        <a:lstStyle/>
        <a:p>
          <a:endParaRPr lang="en-US"/>
        </a:p>
      </dgm:t>
    </dgm:pt>
    <dgm:pt modelId="{EFB47D0E-B10B-403A-AC36-272736DB9275}" type="sibTrans" cxnId="{624370A5-15A1-40AF-BFCD-D0156059A7B8}">
      <dgm:prSet/>
      <dgm:spPr/>
      <dgm:t>
        <a:bodyPr/>
        <a:lstStyle/>
        <a:p>
          <a:endParaRPr lang="en-US"/>
        </a:p>
      </dgm:t>
    </dgm:pt>
    <dgm:pt modelId="{6EB1473B-E4E0-4CE3-B53A-FCE125DEE13F}">
      <dgm:prSet phldrT="[Text]"/>
      <dgm:spPr/>
      <dgm:t>
        <a:bodyPr/>
        <a:lstStyle/>
        <a:p>
          <a:r>
            <a:rPr lang="en-US" smtClean="0"/>
            <a:t>1995</a:t>
          </a:r>
          <a:endParaRPr lang="en-US" dirty="0"/>
        </a:p>
      </dgm:t>
    </dgm:pt>
    <dgm:pt modelId="{837889A9-CA93-4FB0-8A50-FEE7A2865C96}" type="parTrans" cxnId="{28397144-FD63-4C30-98BD-6098E6CC9DB9}">
      <dgm:prSet/>
      <dgm:spPr/>
      <dgm:t>
        <a:bodyPr/>
        <a:lstStyle/>
        <a:p>
          <a:endParaRPr lang="en-US"/>
        </a:p>
      </dgm:t>
    </dgm:pt>
    <dgm:pt modelId="{F3FD9E61-2B82-4BC2-AE75-B6BD413D11FF}" type="sibTrans" cxnId="{28397144-FD63-4C30-98BD-6098E6CC9DB9}">
      <dgm:prSet/>
      <dgm:spPr/>
      <dgm:t>
        <a:bodyPr/>
        <a:lstStyle/>
        <a:p>
          <a:endParaRPr lang="en-US"/>
        </a:p>
      </dgm:t>
    </dgm:pt>
    <dgm:pt modelId="{68AE06E0-73D2-42AB-AF24-1B4D196DF7E3}">
      <dgm:prSet phldrT="[Text]"/>
      <dgm:spPr/>
      <dgm:t>
        <a:bodyPr/>
        <a:lstStyle/>
        <a:p>
          <a:r>
            <a:rPr lang="en-US" dirty="0" smtClean="0"/>
            <a:t>Finding Information Workbook</a:t>
          </a:r>
        </a:p>
        <a:p>
          <a:r>
            <a:rPr lang="en-US" dirty="0" smtClean="0"/>
            <a:t>Introduced electronic connection: “You have probably heard of the Internet.”</a:t>
          </a:r>
          <a:endParaRPr lang="en-US" dirty="0"/>
        </a:p>
      </dgm:t>
    </dgm:pt>
    <dgm:pt modelId="{5AFCAE07-C7B0-4D51-93B9-CBCDDE5DDE64}" type="parTrans" cxnId="{0028538B-FD2B-4215-8D22-81F8B29B4BD8}">
      <dgm:prSet/>
      <dgm:spPr/>
      <dgm:t>
        <a:bodyPr/>
        <a:lstStyle/>
        <a:p>
          <a:endParaRPr lang="en-US"/>
        </a:p>
      </dgm:t>
    </dgm:pt>
    <dgm:pt modelId="{E234F0CD-6451-4107-B8BE-9CE8144A769E}" type="sibTrans" cxnId="{0028538B-FD2B-4215-8D22-81F8B29B4BD8}">
      <dgm:prSet/>
      <dgm:spPr/>
      <dgm:t>
        <a:bodyPr/>
        <a:lstStyle/>
        <a:p>
          <a:endParaRPr lang="en-US"/>
        </a:p>
      </dgm:t>
    </dgm:pt>
    <dgm:pt modelId="{84BF042F-2D0E-46D7-82A6-81FA63DDEB2B}">
      <dgm:prSet phldrT="[Text]"/>
      <dgm:spPr/>
      <dgm:t>
        <a:bodyPr/>
        <a:lstStyle/>
        <a:p>
          <a:r>
            <a:rPr lang="en-US" dirty="0" smtClean="0"/>
            <a:t>2000</a:t>
          </a:r>
          <a:endParaRPr lang="en-US" dirty="0"/>
        </a:p>
      </dgm:t>
    </dgm:pt>
    <dgm:pt modelId="{589B752E-FA30-4BBF-9461-7000DB5080CB}" type="parTrans" cxnId="{A53FF0FD-48F0-49EB-B782-11EFA7D946CE}">
      <dgm:prSet/>
      <dgm:spPr/>
      <dgm:t>
        <a:bodyPr/>
        <a:lstStyle/>
        <a:p>
          <a:endParaRPr lang="en-US"/>
        </a:p>
      </dgm:t>
    </dgm:pt>
    <dgm:pt modelId="{EEA0E988-5331-4347-81AE-AEB832E44FDA}" type="sibTrans" cxnId="{A53FF0FD-48F0-49EB-B782-11EFA7D946CE}">
      <dgm:prSet/>
      <dgm:spPr/>
      <dgm:t>
        <a:bodyPr/>
        <a:lstStyle/>
        <a:p>
          <a:endParaRPr lang="en-US"/>
        </a:p>
      </dgm:t>
    </dgm:pt>
    <dgm:pt modelId="{3983833C-92AE-43C2-B307-BC4EA828DD92}">
      <dgm:prSet phldrT="[Text]"/>
      <dgm:spPr/>
      <dgm:t>
        <a:bodyPr/>
        <a:lstStyle/>
        <a:p>
          <a:r>
            <a:rPr lang="en-US" dirty="0" smtClean="0"/>
            <a:t>Go for the Gold</a:t>
          </a:r>
        </a:p>
        <a:p>
          <a:r>
            <a:rPr lang="en-US" dirty="0" smtClean="0"/>
            <a:t>8 HTML frames based modules with quizzes.			</a:t>
          </a:r>
          <a:endParaRPr lang="en-US" dirty="0"/>
        </a:p>
      </dgm:t>
    </dgm:pt>
    <dgm:pt modelId="{9AD2DC0A-F908-48CE-93D2-FD6F7ED58240}" type="parTrans" cxnId="{2AAD3CCD-A21D-4A4E-B958-F173E1F050B1}">
      <dgm:prSet/>
      <dgm:spPr/>
      <dgm:t>
        <a:bodyPr/>
        <a:lstStyle/>
        <a:p>
          <a:endParaRPr lang="en-US"/>
        </a:p>
      </dgm:t>
    </dgm:pt>
    <dgm:pt modelId="{52C43DEA-3CF8-47DE-9E06-F7991DA37DB8}" type="sibTrans" cxnId="{2AAD3CCD-A21D-4A4E-B958-F173E1F050B1}">
      <dgm:prSet/>
      <dgm:spPr/>
      <dgm:t>
        <a:bodyPr/>
        <a:lstStyle/>
        <a:p>
          <a:endParaRPr lang="en-US"/>
        </a:p>
      </dgm:t>
    </dgm:pt>
    <dgm:pt modelId="{33050CC5-2FA6-4B3E-B001-570A06E39A6E}">
      <dgm:prSet phldrT="[Text]"/>
      <dgm:spPr/>
      <dgm:t>
        <a:bodyPr/>
        <a:lstStyle/>
        <a:p>
          <a:r>
            <a:rPr lang="en-US" dirty="0" smtClean="0"/>
            <a:t>2013</a:t>
          </a:r>
          <a:endParaRPr lang="en-US" dirty="0"/>
        </a:p>
      </dgm:t>
    </dgm:pt>
    <dgm:pt modelId="{2F5B9559-8729-4478-9414-B29A8596E16B}" type="parTrans" cxnId="{0E55AB1B-E869-4440-849D-BA083987C6C7}">
      <dgm:prSet/>
      <dgm:spPr/>
      <dgm:t>
        <a:bodyPr/>
        <a:lstStyle/>
        <a:p>
          <a:endParaRPr lang="en-US"/>
        </a:p>
      </dgm:t>
    </dgm:pt>
    <dgm:pt modelId="{6E30DDB0-69FB-4F68-98FA-B89F8F1C4625}" type="sibTrans" cxnId="{0E55AB1B-E869-4440-849D-BA083987C6C7}">
      <dgm:prSet/>
      <dgm:spPr/>
      <dgm:t>
        <a:bodyPr/>
        <a:lstStyle/>
        <a:p>
          <a:endParaRPr lang="en-US"/>
        </a:p>
      </dgm:t>
    </dgm:pt>
    <dgm:pt modelId="{6B677D46-3C94-4B49-BB71-6518F33E07C4}">
      <dgm:prSet phldrT="[Text]"/>
      <dgm:spPr/>
      <dgm:t>
        <a:bodyPr/>
        <a:lstStyle/>
        <a:p>
          <a:r>
            <a:rPr lang="en-US" dirty="0" smtClean="0"/>
            <a:t>Madison Research Essentials</a:t>
          </a:r>
          <a:endParaRPr lang="en-US" dirty="0"/>
        </a:p>
      </dgm:t>
    </dgm:pt>
    <dgm:pt modelId="{3E4D4387-963A-4AA0-9B2C-839C87D956EF}" type="parTrans" cxnId="{89048417-39E0-4A75-A8BB-CB0BD2403703}">
      <dgm:prSet/>
      <dgm:spPr/>
      <dgm:t>
        <a:bodyPr/>
        <a:lstStyle/>
        <a:p>
          <a:endParaRPr lang="en-US"/>
        </a:p>
      </dgm:t>
    </dgm:pt>
    <dgm:pt modelId="{A86C7867-1398-4943-8598-EB672AE16EAF}" type="sibTrans" cxnId="{89048417-39E0-4A75-A8BB-CB0BD2403703}">
      <dgm:prSet/>
      <dgm:spPr/>
      <dgm:t>
        <a:bodyPr/>
        <a:lstStyle/>
        <a:p>
          <a:endParaRPr lang="en-US"/>
        </a:p>
      </dgm:t>
    </dgm:pt>
    <dgm:pt modelId="{9D45317C-1ABC-4402-ACE5-B95B6ABFDC16}">
      <dgm:prSet phldrT="[Text]"/>
      <dgm:spPr/>
      <dgm:t>
        <a:bodyPr/>
        <a:lstStyle/>
        <a:p>
          <a:r>
            <a:rPr lang="en-US" dirty="0" smtClean="0"/>
            <a:t>5 video modules with associated quizzes.  Designed for easy embedding in Learning Management System (Canvas)</a:t>
          </a:r>
          <a:endParaRPr lang="en-US" dirty="0"/>
        </a:p>
      </dgm:t>
    </dgm:pt>
    <dgm:pt modelId="{29DA22AF-EC18-4087-A3F7-38A93166A94F}" type="parTrans" cxnId="{65FD4D15-37AC-4E93-979B-A4ADA9C8E1C4}">
      <dgm:prSet/>
      <dgm:spPr/>
      <dgm:t>
        <a:bodyPr/>
        <a:lstStyle/>
        <a:p>
          <a:endParaRPr lang="en-US"/>
        </a:p>
      </dgm:t>
    </dgm:pt>
    <dgm:pt modelId="{D54B2BCA-F4B0-4182-AA8B-40EFF580F2C3}" type="sibTrans" cxnId="{65FD4D15-37AC-4E93-979B-A4ADA9C8E1C4}">
      <dgm:prSet/>
      <dgm:spPr/>
      <dgm:t>
        <a:bodyPr/>
        <a:lstStyle/>
        <a:p>
          <a:endParaRPr lang="en-US"/>
        </a:p>
      </dgm:t>
    </dgm:pt>
    <dgm:pt modelId="{B3379BD3-3918-47D6-A66E-1050348058A3}" type="pres">
      <dgm:prSet presAssocID="{51BAF2DD-9DB1-4382-BEB4-710F0C3AD558}" presName="Name0" presStyleCnt="0">
        <dgm:presLayoutVars>
          <dgm:chMax val="7"/>
          <dgm:chPref val="5"/>
          <dgm:dir/>
          <dgm:animOne val="branch"/>
          <dgm:animLvl val="lvl"/>
        </dgm:presLayoutVars>
      </dgm:prSet>
      <dgm:spPr/>
      <dgm:t>
        <a:bodyPr/>
        <a:lstStyle/>
        <a:p>
          <a:endParaRPr lang="en-US"/>
        </a:p>
      </dgm:t>
    </dgm:pt>
    <dgm:pt modelId="{961C10ED-31F3-4E03-81BE-2FE88C4AFB6B}" type="pres">
      <dgm:prSet presAssocID="{33050CC5-2FA6-4B3E-B001-570A06E39A6E}" presName="ChildAccent4" presStyleCnt="0"/>
      <dgm:spPr/>
    </dgm:pt>
    <dgm:pt modelId="{A89CC96B-1232-4874-9827-E3D93D8275AF}" type="pres">
      <dgm:prSet presAssocID="{33050CC5-2FA6-4B3E-B001-570A06E39A6E}" presName="ChildAccent" presStyleLbl="alignImgPlace1" presStyleIdx="0" presStyleCnt="4"/>
      <dgm:spPr/>
      <dgm:t>
        <a:bodyPr/>
        <a:lstStyle/>
        <a:p>
          <a:endParaRPr lang="en-US"/>
        </a:p>
      </dgm:t>
    </dgm:pt>
    <dgm:pt modelId="{A145C87C-8737-465C-9179-3F8B0F96B20F}" type="pres">
      <dgm:prSet presAssocID="{33050CC5-2FA6-4B3E-B001-570A06E39A6E}" presName="Child4" presStyleLbl="revTx" presStyleIdx="0" presStyleCnt="0">
        <dgm:presLayoutVars>
          <dgm:chMax val="0"/>
          <dgm:chPref val="0"/>
          <dgm:bulletEnabled val="1"/>
        </dgm:presLayoutVars>
      </dgm:prSet>
      <dgm:spPr/>
      <dgm:t>
        <a:bodyPr/>
        <a:lstStyle/>
        <a:p>
          <a:endParaRPr lang="en-US"/>
        </a:p>
      </dgm:t>
    </dgm:pt>
    <dgm:pt modelId="{0BF63B50-1D3E-49BC-8A74-4F22090572D9}" type="pres">
      <dgm:prSet presAssocID="{33050CC5-2FA6-4B3E-B001-570A06E39A6E}" presName="Parent4" presStyleLbl="node1" presStyleIdx="0" presStyleCnt="4">
        <dgm:presLayoutVars>
          <dgm:chMax val="2"/>
          <dgm:chPref val="1"/>
          <dgm:bulletEnabled val="1"/>
        </dgm:presLayoutVars>
      </dgm:prSet>
      <dgm:spPr/>
      <dgm:t>
        <a:bodyPr/>
        <a:lstStyle/>
        <a:p>
          <a:endParaRPr lang="en-US"/>
        </a:p>
      </dgm:t>
    </dgm:pt>
    <dgm:pt modelId="{3CF860FD-50CA-49FE-9D41-B43B663CDC6A}" type="pres">
      <dgm:prSet presAssocID="{84BF042F-2D0E-46D7-82A6-81FA63DDEB2B}" presName="ChildAccent3" presStyleCnt="0"/>
      <dgm:spPr/>
    </dgm:pt>
    <dgm:pt modelId="{6C997C89-F3AC-480C-938C-014A88F38BD1}" type="pres">
      <dgm:prSet presAssocID="{84BF042F-2D0E-46D7-82A6-81FA63DDEB2B}" presName="ChildAccent" presStyleLbl="alignImgPlace1" presStyleIdx="1" presStyleCnt="4"/>
      <dgm:spPr/>
      <dgm:t>
        <a:bodyPr/>
        <a:lstStyle/>
        <a:p>
          <a:endParaRPr lang="en-US"/>
        </a:p>
      </dgm:t>
    </dgm:pt>
    <dgm:pt modelId="{95F9A14D-AB07-459E-BAE8-E48427F1BA40}" type="pres">
      <dgm:prSet presAssocID="{84BF042F-2D0E-46D7-82A6-81FA63DDEB2B}" presName="Child3" presStyleLbl="revTx" presStyleIdx="0" presStyleCnt="0">
        <dgm:presLayoutVars>
          <dgm:chMax val="0"/>
          <dgm:chPref val="0"/>
          <dgm:bulletEnabled val="1"/>
        </dgm:presLayoutVars>
      </dgm:prSet>
      <dgm:spPr/>
      <dgm:t>
        <a:bodyPr/>
        <a:lstStyle/>
        <a:p>
          <a:endParaRPr lang="en-US"/>
        </a:p>
      </dgm:t>
    </dgm:pt>
    <dgm:pt modelId="{637C21FD-CE8C-401A-9C3B-2AD4254AA627}" type="pres">
      <dgm:prSet presAssocID="{84BF042F-2D0E-46D7-82A6-81FA63DDEB2B}" presName="Parent3" presStyleLbl="node1" presStyleIdx="1" presStyleCnt="4">
        <dgm:presLayoutVars>
          <dgm:chMax val="2"/>
          <dgm:chPref val="1"/>
          <dgm:bulletEnabled val="1"/>
        </dgm:presLayoutVars>
      </dgm:prSet>
      <dgm:spPr/>
      <dgm:t>
        <a:bodyPr/>
        <a:lstStyle/>
        <a:p>
          <a:endParaRPr lang="en-US"/>
        </a:p>
      </dgm:t>
    </dgm:pt>
    <dgm:pt modelId="{B6AE1C82-3C2B-4EDA-BAB6-D1C120074053}" type="pres">
      <dgm:prSet presAssocID="{6EB1473B-E4E0-4CE3-B53A-FCE125DEE13F}" presName="ChildAccent2" presStyleCnt="0"/>
      <dgm:spPr/>
    </dgm:pt>
    <dgm:pt modelId="{B5A1BD61-4633-4397-8E27-873F2A1A9D52}" type="pres">
      <dgm:prSet presAssocID="{6EB1473B-E4E0-4CE3-B53A-FCE125DEE13F}" presName="ChildAccent" presStyleLbl="alignImgPlace1" presStyleIdx="2" presStyleCnt="4"/>
      <dgm:spPr/>
      <dgm:t>
        <a:bodyPr/>
        <a:lstStyle/>
        <a:p>
          <a:endParaRPr lang="en-US"/>
        </a:p>
      </dgm:t>
    </dgm:pt>
    <dgm:pt modelId="{845D6D62-2D65-48A4-AA2A-018DA9CEE618}" type="pres">
      <dgm:prSet presAssocID="{6EB1473B-E4E0-4CE3-B53A-FCE125DEE13F}" presName="Child2" presStyleLbl="revTx" presStyleIdx="0" presStyleCnt="0">
        <dgm:presLayoutVars>
          <dgm:chMax val="0"/>
          <dgm:chPref val="0"/>
          <dgm:bulletEnabled val="1"/>
        </dgm:presLayoutVars>
      </dgm:prSet>
      <dgm:spPr/>
      <dgm:t>
        <a:bodyPr/>
        <a:lstStyle/>
        <a:p>
          <a:endParaRPr lang="en-US"/>
        </a:p>
      </dgm:t>
    </dgm:pt>
    <dgm:pt modelId="{74044351-F1C2-4AB1-91A4-77BAEB4A666C}" type="pres">
      <dgm:prSet presAssocID="{6EB1473B-E4E0-4CE3-B53A-FCE125DEE13F}" presName="Parent2" presStyleLbl="node1" presStyleIdx="2" presStyleCnt="4">
        <dgm:presLayoutVars>
          <dgm:chMax val="2"/>
          <dgm:chPref val="1"/>
          <dgm:bulletEnabled val="1"/>
        </dgm:presLayoutVars>
      </dgm:prSet>
      <dgm:spPr/>
      <dgm:t>
        <a:bodyPr/>
        <a:lstStyle/>
        <a:p>
          <a:endParaRPr lang="en-US"/>
        </a:p>
      </dgm:t>
    </dgm:pt>
    <dgm:pt modelId="{47384167-D883-4AF9-AAE5-DD6D2B76F267}" type="pres">
      <dgm:prSet presAssocID="{A5861E31-D661-497D-92D4-159CDC35B512}" presName="ChildAccent1" presStyleCnt="0"/>
      <dgm:spPr/>
    </dgm:pt>
    <dgm:pt modelId="{942ECAA1-BDBE-4AF3-B124-6CE396DCC7F0}" type="pres">
      <dgm:prSet presAssocID="{A5861E31-D661-497D-92D4-159CDC35B512}" presName="ChildAccent" presStyleLbl="alignImgPlace1" presStyleIdx="3" presStyleCnt="4"/>
      <dgm:spPr/>
      <dgm:t>
        <a:bodyPr/>
        <a:lstStyle/>
        <a:p>
          <a:endParaRPr lang="en-US"/>
        </a:p>
      </dgm:t>
    </dgm:pt>
    <dgm:pt modelId="{7B80C4A4-3C24-4932-9DB0-DA39DD8674A8}" type="pres">
      <dgm:prSet presAssocID="{A5861E31-D661-497D-92D4-159CDC35B512}" presName="Child1" presStyleLbl="revTx" presStyleIdx="0" presStyleCnt="0">
        <dgm:presLayoutVars>
          <dgm:chMax val="0"/>
          <dgm:chPref val="0"/>
          <dgm:bulletEnabled val="1"/>
        </dgm:presLayoutVars>
      </dgm:prSet>
      <dgm:spPr/>
      <dgm:t>
        <a:bodyPr/>
        <a:lstStyle/>
        <a:p>
          <a:endParaRPr lang="en-US"/>
        </a:p>
      </dgm:t>
    </dgm:pt>
    <dgm:pt modelId="{1C2E0434-1FE0-4362-983B-E3A2CF19C9BF}" type="pres">
      <dgm:prSet presAssocID="{A5861E31-D661-497D-92D4-159CDC35B512}" presName="Parent1" presStyleLbl="node1" presStyleIdx="3" presStyleCnt="4">
        <dgm:presLayoutVars>
          <dgm:chMax val="2"/>
          <dgm:chPref val="1"/>
          <dgm:bulletEnabled val="1"/>
        </dgm:presLayoutVars>
      </dgm:prSet>
      <dgm:spPr/>
      <dgm:t>
        <a:bodyPr/>
        <a:lstStyle/>
        <a:p>
          <a:endParaRPr lang="en-US"/>
        </a:p>
      </dgm:t>
    </dgm:pt>
  </dgm:ptLst>
  <dgm:cxnLst>
    <dgm:cxn modelId="{F0FB18BF-4DAB-4A06-B9A0-C030F3E35698}" type="presOf" srcId="{9D45317C-1ABC-4402-ACE5-B95B6ABFDC16}" destId="{A89CC96B-1232-4874-9827-E3D93D8275AF}" srcOrd="0" destOrd="1" presId="urn:microsoft.com/office/officeart/2011/layout/InterconnectedBlockProcess"/>
    <dgm:cxn modelId="{A1D7A03E-C6E2-48B0-AE11-738A3961D574}" type="presOf" srcId="{84BF042F-2D0E-46D7-82A6-81FA63DDEB2B}" destId="{637C21FD-CE8C-401A-9C3B-2AD4254AA627}" srcOrd="0" destOrd="0" presId="urn:microsoft.com/office/officeart/2011/layout/InterconnectedBlockProcess"/>
    <dgm:cxn modelId="{0028538B-FD2B-4215-8D22-81F8B29B4BD8}" srcId="{6EB1473B-E4E0-4CE3-B53A-FCE125DEE13F}" destId="{68AE06E0-73D2-42AB-AF24-1B4D196DF7E3}" srcOrd="0" destOrd="0" parTransId="{5AFCAE07-C7B0-4D51-93B9-CBCDDE5DDE64}" sibTransId="{E234F0CD-6451-4107-B8BE-9CE8144A769E}"/>
    <dgm:cxn modelId="{7A10F1F0-3A03-4FDE-A66C-00CC8FC59174}" type="presOf" srcId="{A5861E31-D661-497D-92D4-159CDC35B512}" destId="{1C2E0434-1FE0-4362-983B-E3A2CF19C9BF}" srcOrd="0" destOrd="0" presId="urn:microsoft.com/office/officeart/2011/layout/InterconnectedBlockProcess"/>
    <dgm:cxn modelId="{28397144-FD63-4C30-98BD-6098E6CC9DB9}" srcId="{51BAF2DD-9DB1-4382-BEB4-710F0C3AD558}" destId="{6EB1473B-E4E0-4CE3-B53A-FCE125DEE13F}" srcOrd="1" destOrd="0" parTransId="{837889A9-CA93-4FB0-8A50-FEE7A2865C96}" sibTransId="{F3FD9E61-2B82-4BC2-AE75-B6BD413D11FF}"/>
    <dgm:cxn modelId="{BF948965-A28A-4BCA-9ADE-DDB91E7CAE05}" type="presOf" srcId="{3983833C-92AE-43C2-B307-BC4EA828DD92}" destId="{95F9A14D-AB07-459E-BAE8-E48427F1BA40}" srcOrd="1" destOrd="0" presId="urn:microsoft.com/office/officeart/2011/layout/InterconnectedBlockProcess"/>
    <dgm:cxn modelId="{2AAD3CCD-A21D-4A4E-B958-F173E1F050B1}" srcId="{84BF042F-2D0E-46D7-82A6-81FA63DDEB2B}" destId="{3983833C-92AE-43C2-B307-BC4EA828DD92}" srcOrd="0" destOrd="0" parTransId="{9AD2DC0A-F908-48CE-93D2-FD6F7ED58240}" sibTransId="{52C43DEA-3CF8-47DE-9E06-F7991DA37DB8}"/>
    <dgm:cxn modelId="{89048417-39E0-4A75-A8BB-CB0BD2403703}" srcId="{33050CC5-2FA6-4B3E-B001-570A06E39A6E}" destId="{6B677D46-3C94-4B49-BB71-6518F33E07C4}" srcOrd="0" destOrd="0" parTransId="{3E4D4387-963A-4AA0-9B2C-839C87D956EF}" sibTransId="{A86C7867-1398-4943-8598-EB672AE16EAF}"/>
    <dgm:cxn modelId="{CC3DEE75-1387-43EB-8B8A-1C8CEA74DCC2}" srcId="{51BAF2DD-9DB1-4382-BEB4-710F0C3AD558}" destId="{A5861E31-D661-497D-92D4-159CDC35B512}" srcOrd="0" destOrd="0" parTransId="{8868ED31-A790-4A23-BA89-FC9934A42DF3}" sibTransId="{32B4BDC2-06B8-4F34-9333-DF15ECA8CC06}"/>
    <dgm:cxn modelId="{74DC6082-DCB1-4DA9-999A-E7F9041BFC99}" type="presOf" srcId="{33050CC5-2FA6-4B3E-B001-570A06E39A6E}" destId="{0BF63B50-1D3E-49BC-8A74-4F22090572D9}" srcOrd="0" destOrd="0" presId="urn:microsoft.com/office/officeart/2011/layout/InterconnectedBlockProcess"/>
    <dgm:cxn modelId="{45CCE252-2E69-424A-8227-14BE8DBF1320}" type="presOf" srcId="{6B677D46-3C94-4B49-BB71-6518F33E07C4}" destId="{A89CC96B-1232-4874-9827-E3D93D8275AF}" srcOrd="0" destOrd="0" presId="urn:microsoft.com/office/officeart/2011/layout/InterconnectedBlockProcess"/>
    <dgm:cxn modelId="{62CFA029-3EBF-4409-9316-0007813F22B9}" type="presOf" srcId="{68AE06E0-73D2-42AB-AF24-1B4D196DF7E3}" destId="{845D6D62-2D65-48A4-AA2A-018DA9CEE618}" srcOrd="1" destOrd="0" presId="urn:microsoft.com/office/officeart/2011/layout/InterconnectedBlockProcess"/>
    <dgm:cxn modelId="{624370A5-15A1-40AF-BFCD-D0156059A7B8}" srcId="{A5861E31-D661-497D-92D4-159CDC35B512}" destId="{639B7CA4-2EC1-425E-8E82-65F568E5F060}" srcOrd="0" destOrd="0" parTransId="{1AC50316-14F3-43FC-9ADA-4CEB788DBEB0}" sibTransId="{EFB47D0E-B10B-403A-AC36-272736DB9275}"/>
    <dgm:cxn modelId="{65FD4D15-37AC-4E93-979B-A4ADA9C8E1C4}" srcId="{33050CC5-2FA6-4B3E-B001-570A06E39A6E}" destId="{9D45317C-1ABC-4402-ACE5-B95B6ABFDC16}" srcOrd="1" destOrd="0" parTransId="{29DA22AF-EC18-4087-A3F7-38A93166A94F}" sibTransId="{D54B2BCA-F4B0-4182-AA8B-40EFF580F2C3}"/>
    <dgm:cxn modelId="{1E32F023-B0A9-43D8-B830-55901070D316}" type="presOf" srcId="{639B7CA4-2EC1-425E-8E82-65F568E5F060}" destId="{7B80C4A4-3C24-4932-9DB0-DA39DD8674A8}" srcOrd="1" destOrd="0" presId="urn:microsoft.com/office/officeart/2011/layout/InterconnectedBlockProcess"/>
    <dgm:cxn modelId="{0B41BC6A-B08E-4BE1-81D4-E4E46DFB8E48}" type="presOf" srcId="{639B7CA4-2EC1-425E-8E82-65F568E5F060}" destId="{942ECAA1-BDBE-4AF3-B124-6CE396DCC7F0}" srcOrd="0" destOrd="0" presId="urn:microsoft.com/office/officeart/2011/layout/InterconnectedBlockProcess"/>
    <dgm:cxn modelId="{54FD3336-D6B0-4CCC-A3F9-1EEE3BFC82CB}" type="presOf" srcId="{6B677D46-3C94-4B49-BB71-6518F33E07C4}" destId="{A145C87C-8737-465C-9179-3F8B0F96B20F}" srcOrd="1" destOrd="0" presId="urn:microsoft.com/office/officeart/2011/layout/InterconnectedBlockProcess"/>
    <dgm:cxn modelId="{5B149D5D-0276-4B8D-A49B-1E990ABDA121}" type="presOf" srcId="{51BAF2DD-9DB1-4382-BEB4-710F0C3AD558}" destId="{B3379BD3-3918-47D6-A66E-1050348058A3}" srcOrd="0" destOrd="0" presId="urn:microsoft.com/office/officeart/2011/layout/InterconnectedBlockProcess"/>
    <dgm:cxn modelId="{867E5E67-FED5-48BA-A607-C326C0A047DE}" type="presOf" srcId="{68AE06E0-73D2-42AB-AF24-1B4D196DF7E3}" destId="{B5A1BD61-4633-4397-8E27-873F2A1A9D52}" srcOrd="0" destOrd="0" presId="urn:microsoft.com/office/officeart/2011/layout/InterconnectedBlockProcess"/>
    <dgm:cxn modelId="{A53FF0FD-48F0-49EB-B782-11EFA7D946CE}" srcId="{51BAF2DD-9DB1-4382-BEB4-710F0C3AD558}" destId="{84BF042F-2D0E-46D7-82A6-81FA63DDEB2B}" srcOrd="2" destOrd="0" parTransId="{589B752E-FA30-4BBF-9461-7000DB5080CB}" sibTransId="{EEA0E988-5331-4347-81AE-AEB832E44FDA}"/>
    <dgm:cxn modelId="{523DE963-AD6C-47C6-ABE2-691E55EA037A}" type="presOf" srcId="{9D45317C-1ABC-4402-ACE5-B95B6ABFDC16}" destId="{A145C87C-8737-465C-9179-3F8B0F96B20F}" srcOrd="1" destOrd="1" presId="urn:microsoft.com/office/officeart/2011/layout/InterconnectedBlockProcess"/>
    <dgm:cxn modelId="{C00246CC-E742-48F5-BAED-8FD74D27F2CC}" type="presOf" srcId="{6EB1473B-E4E0-4CE3-B53A-FCE125DEE13F}" destId="{74044351-F1C2-4AB1-91A4-77BAEB4A666C}" srcOrd="0" destOrd="0" presId="urn:microsoft.com/office/officeart/2011/layout/InterconnectedBlockProcess"/>
    <dgm:cxn modelId="{0E55AB1B-E869-4440-849D-BA083987C6C7}" srcId="{51BAF2DD-9DB1-4382-BEB4-710F0C3AD558}" destId="{33050CC5-2FA6-4B3E-B001-570A06E39A6E}" srcOrd="3" destOrd="0" parTransId="{2F5B9559-8729-4478-9414-B29A8596E16B}" sibTransId="{6E30DDB0-69FB-4F68-98FA-B89F8F1C4625}"/>
    <dgm:cxn modelId="{3501ADA3-3AE8-4A0C-BB3B-564325A6D42E}" type="presOf" srcId="{3983833C-92AE-43C2-B307-BC4EA828DD92}" destId="{6C997C89-F3AC-480C-938C-014A88F38BD1}" srcOrd="0" destOrd="0" presId="urn:microsoft.com/office/officeart/2011/layout/InterconnectedBlockProcess"/>
    <dgm:cxn modelId="{CCC74631-4922-43C1-90BC-1EE2F6358355}" type="presParOf" srcId="{B3379BD3-3918-47D6-A66E-1050348058A3}" destId="{961C10ED-31F3-4E03-81BE-2FE88C4AFB6B}" srcOrd="0" destOrd="0" presId="urn:microsoft.com/office/officeart/2011/layout/InterconnectedBlockProcess"/>
    <dgm:cxn modelId="{58C9AE99-9D21-4055-9EEA-E009730F29F1}" type="presParOf" srcId="{961C10ED-31F3-4E03-81BE-2FE88C4AFB6B}" destId="{A89CC96B-1232-4874-9827-E3D93D8275AF}" srcOrd="0" destOrd="0" presId="urn:microsoft.com/office/officeart/2011/layout/InterconnectedBlockProcess"/>
    <dgm:cxn modelId="{CA2E5B71-FD76-4C0A-A157-0442B3FE21D1}" type="presParOf" srcId="{B3379BD3-3918-47D6-A66E-1050348058A3}" destId="{A145C87C-8737-465C-9179-3F8B0F96B20F}" srcOrd="1" destOrd="0" presId="urn:microsoft.com/office/officeart/2011/layout/InterconnectedBlockProcess"/>
    <dgm:cxn modelId="{65ACF863-0D58-4A21-AD28-A246DEAA8F16}" type="presParOf" srcId="{B3379BD3-3918-47D6-A66E-1050348058A3}" destId="{0BF63B50-1D3E-49BC-8A74-4F22090572D9}" srcOrd="2" destOrd="0" presId="urn:microsoft.com/office/officeart/2011/layout/InterconnectedBlockProcess"/>
    <dgm:cxn modelId="{9E3C11CC-7C4F-4B4C-99A5-04F046E9BF54}" type="presParOf" srcId="{B3379BD3-3918-47D6-A66E-1050348058A3}" destId="{3CF860FD-50CA-49FE-9D41-B43B663CDC6A}" srcOrd="3" destOrd="0" presId="urn:microsoft.com/office/officeart/2011/layout/InterconnectedBlockProcess"/>
    <dgm:cxn modelId="{7429F502-68E6-4519-AEA6-2C9848671BA6}" type="presParOf" srcId="{3CF860FD-50CA-49FE-9D41-B43B663CDC6A}" destId="{6C997C89-F3AC-480C-938C-014A88F38BD1}" srcOrd="0" destOrd="0" presId="urn:microsoft.com/office/officeart/2011/layout/InterconnectedBlockProcess"/>
    <dgm:cxn modelId="{2CE75909-547B-47CC-A2A9-1E357135FD17}" type="presParOf" srcId="{B3379BD3-3918-47D6-A66E-1050348058A3}" destId="{95F9A14D-AB07-459E-BAE8-E48427F1BA40}" srcOrd="4" destOrd="0" presId="urn:microsoft.com/office/officeart/2011/layout/InterconnectedBlockProcess"/>
    <dgm:cxn modelId="{1CB10E51-AE21-4A0D-B767-FACDC8827B99}" type="presParOf" srcId="{B3379BD3-3918-47D6-A66E-1050348058A3}" destId="{637C21FD-CE8C-401A-9C3B-2AD4254AA627}" srcOrd="5" destOrd="0" presId="urn:microsoft.com/office/officeart/2011/layout/InterconnectedBlockProcess"/>
    <dgm:cxn modelId="{FF88B14F-F0BD-4DFE-BE3D-4B1FDD2B6869}" type="presParOf" srcId="{B3379BD3-3918-47D6-A66E-1050348058A3}" destId="{B6AE1C82-3C2B-4EDA-BAB6-D1C120074053}" srcOrd="6" destOrd="0" presId="urn:microsoft.com/office/officeart/2011/layout/InterconnectedBlockProcess"/>
    <dgm:cxn modelId="{3EF606F5-7CDB-42A8-905D-1434BE3A0B31}" type="presParOf" srcId="{B6AE1C82-3C2B-4EDA-BAB6-D1C120074053}" destId="{B5A1BD61-4633-4397-8E27-873F2A1A9D52}" srcOrd="0" destOrd="0" presId="urn:microsoft.com/office/officeart/2011/layout/InterconnectedBlockProcess"/>
    <dgm:cxn modelId="{AF6AD635-A961-4DCB-97A4-BF83C5CF5DCD}" type="presParOf" srcId="{B3379BD3-3918-47D6-A66E-1050348058A3}" destId="{845D6D62-2D65-48A4-AA2A-018DA9CEE618}" srcOrd="7" destOrd="0" presId="urn:microsoft.com/office/officeart/2011/layout/InterconnectedBlockProcess"/>
    <dgm:cxn modelId="{0E361893-BAC3-47A9-87DD-04E01EEBE37E}" type="presParOf" srcId="{B3379BD3-3918-47D6-A66E-1050348058A3}" destId="{74044351-F1C2-4AB1-91A4-77BAEB4A666C}" srcOrd="8" destOrd="0" presId="urn:microsoft.com/office/officeart/2011/layout/InterconnectedBlockProcess"/>
    <dgm:cxn modelId="{D9E7A6DD-2849-4998-BC9C-2B3B028ADE93}" type="presParOf" srcId="{B3379BD3-3918-47D6-A66E-1050348058A3}" destId="{47384167-D883-4AF9-AAE5-DD6D2B76F267}" srcOrd="9" destOrd="0" presId="urn:microsoft.com/office/officeart/2011/layout/InterconnectedBlockProcess"/>
    <dgm:cxn modelId="{1650FCEC-B90D-4C97-891F-9517EB6075D2}" type="presParOf" srcId="{47384167-D883-4AF9-AAE5-DD6D2B76F267}" destId="{942ECAA1-BDBE-4AF3-B124-6CE396DCC7F0}" srcOrd="0" destOrd="0" presId="urn:microsoft.com/office/officeart/2011/layout/InterconnectedBlockProcess"/>
    <dgm:cxn modelId="{66AB2E02-7661-4005-998D-FA1A4410D641}" type="presParOf" srcId="{B3379BD3-3918-47D6-A66E-1050348058A3}" destId="{7B80C4A4-3C24-4932-9DB0-DA39DD8674A8}" srcOrd="10" destOrd="0" presId="urn:microsoft.com/office/officeart/2011/layout/InterconnectedBlockProcess"/>
    <dgm:cxn modelId="{4941EFF5-3D25-4C3F-AC06-2C13D8AF5E1C}" type="presParOf" srcId="{B3379BD3-3918-47D6-A66E-1050348058A3}" destId="{1C2E0434-1FE0-4362-983B-E3A2CF19C9BF}"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8974B-7A8A-4F48-B1FD-9113D9AE7CF2}" type="doc">
      <dgm:prSet loTypeId="urn:microsoft.com/office/officeart/2005/8/layout/cycle3" loCatId="" qsTypeId="urn:microsoft.com/office/officeart/2005/8/quickstyle/simple4" qsCatId="simple" csTypeId="urn:microsoft.com/office/officeart/2005/8/colors/accent4_2" csCatId="accent4" phldr="1"/>
      <dgm:spPr/>
      <dgm:t>
        <a:bodyPr/>
        <a:lstStyle/>
        <a:p>
          <a:endParaRPr lang="en-US"/>
        </a:p>
      </dgm:t>
    </dgm:pt>
    <dgm:pt modelId="{BD6A7F47-C622-E44C-9132-9D375288019C}">
      <dgm:prSet phldrT="[Text]"/>
      <dgm:spPr/>
      <dgm:t>
        <a:bodyPr/>
        <a:lstStyle/>
        <a:p>
          <a:r>
            <a:rPr lang="en-US" dirty="0" smtClean="0"/>
            <a:t>Establish Objectives</a:t>
          </a:r>
          <a:endParaRPr lang="en-US" dirty="0"/>
        </a:p>
      </dgm:t>
    </dgm:pt>
    <dgm:pt modelId="{1F365BEC-EA8C-4742-AF74-9BA2F34C0ED6}" type="parTrans" cxnId="{CF1CFD99-B6DF-1740-9782-273EC8BE9321}">
      <dgm:prSet/>
      <dgm:spPr/>
      <dgm:t>
        <a:bodyPr/>
        <a:lstStyle/>
        <a:p>
          <a:endParaRPr lang="en-US"/>
        </a:p>
      </dgm:t>
    </dgm:pt>
    <dgm:pt modelId="{15C14C05-02C0-C741-BF42-CFC4B2F73671}" type="sibTrans" cxnId="{CF1CFD99-B6DF-1740-9782-273EC8BE9321}">
      <dgm:prSet/>
      <dgm:spPr/>
      <dgm:t>
        <a:bodyPr/>
        <a:lstStyle/>
        <a:p>
          <a:endParaRPr lang="en-US"/>
        </a:p>
      </dgm:t>
    </dgm:pt>
    <dgm:pt modelId="{68278C54-FB85-EB4E-9452-ADCF8ED8B447}">
      <dgm:prSet phldrT="[Text]"/>
      <dgm:spPr/>
      <dgm:t>
        <a:bodyPr/>
        <a:lstStyle/>
        <a:p>
          <a:r>
            <a:rPr lang="en-US" dirty="0" smtClean="0"/>
            <a:t>Use Information</a:t>
          </a:r>
          <a:endParaRPr lang="en-US" dirty="0"/>
        </a:p>
      </dgm:t>
    </dgm:pt>
    <dgm:pt modelId="{E0E3D217-4D47-CB44-A13D-80F63D449F4C}" type="parTrans" cxnId="{571FAC3D-C45E-6A4F-BF43-1E3AA2471EBC}">
      <dgm:prSet/>
      <dgm:spPr/>
      <dgm:t>
        <a:bodyPr/>
        <a:lstStyle/>
        <a:p>
          <a:endParaRPr lang="en-US"/>
        </a:p>
      </dgm:t>
    </dgm:pt>
    <dgm:pt modelId="{3724CDC0-A781-6943-A8FC-A5D67EB28808}" type="sibTrans" cxnId="{571FAC3D-C45E-6A4F-BF43-1E3AA2471EBC}">
      <dgm:prSet/>
      <dgm:spPr/>
      <dgm:t>
        <a:bodyPr/>
        <a:lstStyle/>
        <a:p>
          <a:endParaRPr lang="en-US"/>
        </a:p>
      </dgm:t>
    </dgm:pt>
    <dgm:pt modelId="{186A49E1-606E-C04B-84F9-1D3B26BC7358}">
      <dgm:prSet phldrT="[Text]"/>
      <dgm:spPr/>
      <dgm:t>
        <a:bodyPr/>
        <a:lstStyle/>
        <a:p>
          <a:r>
            <a:rPr lang="en-US" dirty="0" smtClean="0"/>
            <a:t>Select/Design Instrument</a:t>
          </a:r>
          <a:endParaRPr lang="en-US" dirty="0"/>
        </a:p>
      </dgm:t>
    </dgm:pt>
    <dgm:pt modelId="{59E2CFA9-FE2D-F345-A025-28C13B402FDD}" type="parTrans" cxnId="{F0B6AE33-B57B-364B-B41F-E30025BFD256}">
      <dgm:prSet/>
      <dgm:spPr/>
      <dgm:t>
        <a:bodyPr/>
        <a:lstStyle/>
        <a:p>
          <a:endParaRPr lang="en-US"/>
        </a:p>
      </dgm:t>
    </dgm:pt>
    <dgm:pt modelId="{DDA7B107-B183-BA4F-AC4D-3E7905A2CDAB}" type="sibTrans" cxnId="{F0B6AE33-B57B-364B-B41F-E30025BFD256}">
      <dgm:prSet/>
      <dgm:spPr/>
      <dgm:t>
        <a:bodyPr/>
        <a:lstStyle/>
        <a:p>
          <a:endParaRPr lang="en-US"/>
        </a:p>
      </dgm:t>
    </dgm:pt>
    <dgm:pt modelId="{5A035A84-594A-0547-944D-4241786B3DA7}">
      <dgm:prSet phldrT="[Text]"/>
      <dgm:spPr/>
      <dgm:t>
        <a:bodyPr/>
        <a:lstStyle/>
        <a:p>
          <a:r>
            <a:rPr lang="en-US" dirty="0" smtClean="0"/>
            <a:t>Collect Information</a:t>
          </a:r>
          <a:endParaRPr lang="en-US" dirty="0"/>
        </a:p>
      </dgm:t>
    </dgm:pt>
    <dgm:pt modelId="{CCF208FA-AD66-4849-A615-261CBA3B1731}" type="parTrans" cxnId="{A69643F7-AE1D-7747-9C57-F2AE672D0E7F}">
      <dgm:prSet/>
      <dgm:spPr/>
      <dgm:t>
        <a:bodyPr/>
        <a:lstStyle/>
        <a:p>
          <a:endParaRPr lang="en-US"/>
        </a:p>
      </dgm:t>
    </dgm:pt>
    <dgm:pt modelId="{93D5D7BA-A9FF-5F41-9DAF-1DFD513F4258}" type="sibTrans" cxnId="{A69643F7-AE1D-7747-9C57-F2AE672D0E7F}">
      <dgm:prSet/>
      <dgm:spPr/>
      <dgm:t>
        <a:bodyPr/>
        <a:lstStyle/>
        <a:p>
          <a:endParaRPr lang="en-US"/>
        </a:p>
      </dgm:t>
    </dgm:pt>
    <dgm:pt modelId="{230A05A6-8584-3941-89FE-D038DA5EE133}">
      <dgm:prSet phldrT="[Text]"/>
      <dgm:spPr/>
      <dgm:t>
        <a:bodyPr/>
        <a:lstStyle/>
        <a:p>
          <a:r>
            <a:rPr lang="en-US" dirty="0" smtClean="0"/>
            <a:t>Analyze Information</a:t>
          </a:r>
        </a:p>
      </dgm:t>
    </dgm:pt>
    <dgm:pt modelId="{D22F4C86-D3D5-714B-B5A3-00F9354BD1B0}" type="parTrans" cxnId="{3C20BD10-FAAB-F94C-9DB6-929A4A96744E}">
      <dgm:prSet/>
      <dgm:spPr/>
      <dgm:t>
        <a:bodyPr/>
        <a:lstStyle/>
        <a:p>
          <a:endParaRPr lang="en-US"/>
        </a:p>
      </dgm:t>
    </dgm:pt>
    <dgm:pt modelId="{93AF08E3-735C-1546-BB58-2755B821C173}" type="sibTrans" cxnId="{3C20BD10-FAAB-F94C-9DB6-929A4A96744E}">
      <dgm:prSet/>
      <dgm:spPr/>
      <dgm:t>
        <a:bodyPr/>
        <a:lstStyle/>
        <a:p>
          <a:endParaRPr lang="en-US"/>
        </a:p>
      </dgm:t>
    </dgm:pt>
    <dgm:pt modelId="{DAD6F096-0501-B346-889D-00E605ABFD48}">
      <dgm:prSet phldrT="[Text]"/>
      <dgm:spPr/>
      <dgm:t>
        <a:bodyPr/>
        <a:lstStyle/>
        <a:p>
          <a:r>
            <a:rPr lang="en-US" dirty="0" smtClean="0"/>
            <a:t>Report Results</a:t>
          </a:r>
          <a:endParaRPr lang="en-US" dirty="0"/>
        </a:p>
      </dgm:t>
    </dgm:pt>
    <dgm:pt modelId="{9351A8A2-4BB6-7E40-BFD1-16E8E5930974}" type="parTrans" cxnId="{6CC33C0C-9C38-6A4B-81E9-69F8BA985C95}">
      <dgm:prSet/>
      <dgm:spPr/>
      <dgm:t>
        <a:bodyPr/>
        <a:lstStyle/>
        <a:p>
          <a:endParaRPr lang="en-US"/>
        </a:p>
      </dgm:t>
    </dgm:pt>
    <dgm:pt modelId="{2BC682D6-55BB-1A48-9194-42E43CD3936F}" type="sibTrans" cxnId="{6CC33C0C-9C38-6A4B-81E9-69F8BA985C95}">
      <dgm:prSet/>
      <dgm:spPr/>
      <dgm:t>
        <a:bodyPr/>
        <a:lstStyle/>
        <a:p>
          <a:endParaRPr lang="en-US"/>
        </a:p>
      </dgm:t>
    </dgm:pt>
    <dgm:pt modelId="{591AC378-AF36-CF4C-9298-3CDE81BCA505}" type="pres">
      <dgm:prSet presAssocID="{4B58974B-7A8A-4F48-B1FD-9113D9AE7CF2}" presName="Name0" presStyleCnt="0">
        <dgm:presLayoutVars>
          <dgm:dir/>
          <dgm:resizeHandles val="exact"/>
        </dgm:presLayoutVars>
      </dgm:prSet>
      <dgm:spPr/>
      <dgm:t>
        <a:bodyPr/>
        <a:lstStyle/>
        <a:p>
          <a:endParaRPr lang="en-US"/>
        </a:p>
      </dgm:t>
    </dgm:pt>
    <dgm:pt modelId="{8CB3B8D4-70D0-294C-B477-80300A00616B}" type="pres">
      <dgm:prSet presAssocID="{4B58974B-7A8A-4F48-B1FD-9113D9AE7CF2}" presName="cycle" presStyleCnt="0"/>
      <dgm:spPr/>
    </dgm:pt>
    <dgm:pt modelId="{85440692-3142-5247-AD21-87BBB2016FA3}" type="pres">
      <dgm:prSet presAssocID="{BD6A7F47-C622-E44C-9132-9D375288019C}" presName="nodeFirstNode" presStyleLbl="node1" presStyleIdx="0" presStyleCnt="6">
        <dgm:presLayoutVars>
          <dgm:bulletEnabled val="1"/>
        </dgm:presLayoutVars>
      </dgm:prSet>
      <dgm:spPr/>
      <dgm:t>
        <a:bodyPr/>
        <a:lstStyle/>
        <a:p>
          <a:endParaRPr lang="en-US"/>
        </a:p>
      </dgm:t>
    </dgm:pt>
    <dgm:pt modelId="{6EAABCD8-DFD4-1045-9811-98664B34E51C}" type="pres">
      <dgm:prSet presAssocID="{15C14C05-02C0-C741-BF42-CFC4B2F73671}" presName="sibTransFirstNode" presStyleLbl="bgShp" presStyleIdx="0" presStyleCnt="1"/>
      <dgm:spPr/>
      <dgm:t>
        <a:bodyPr/>
        <a:lstStyle/>
        <a:p>
          <a:endParaRPr lang="en-US"/>
        </a:p>
      </dgm:t>
    </dgm:pt>
    <dgm:pt modelId="{4E09DAB2-8F92-A345-9D78-96B0EA5E9126}" type="pres">
      <dgm:prSet presAssocID="{186A49E1-606E-C04B-84F9-1D3B26BC7358}" presName="nodeFollowingNodes" presStyleLbl="node1" presStyleIdx="1" presStyleCnt="6">
        <dgm:presLayoutVars>
          <dgm:bulletEnabled val="1"/>
        </dgm:presLayoutVars>
      </dgm:prSet>
      <dgm:spPr/>
      <dgm:t>
        <a:bodyPr/>
        <a:lstStyle/>
        <a:p>
          <a:endParaRPr lang="en-US"/>
        </a:p>
      </dgm:t>
    </dgm:pt>
    <dgm:pt modelId="{5D3C5185-DC7A-1940-B953-C5C8A7B6D244}" type="pres">
      <dgm:prSet presAssocID="{5A035A84-594A-0547-944D-4241786B3DA7}" presName="nodeFollowingNodes" presStyleLbl="node1" presStyleIdx="2" presStyleCnt="6">
        <dgm:presLayoutVars>
          <dgm:bulletEnabled val="1"/>
        </dgm:presLayoutVars>
      </dgm:prSet>
      <dgm:spPr/>
      <dgm:t>
        <a:bodyPr/>
        <a:lstStyle/>
        <a:p>
          <a:endParaRPr lang="en-US"/>
        </a:p>
      </dgm:t>
    </dgm:pt>
    <dgm:pt modelId="{92BA82FA-6ACA-EE4A-BA02-E1C8CD282D66}" type="pres">
      <dgm:prSet presAssocID="{230A05A6-8584-3941-89FE-D038DA5EE133}" presName="nodeFollowingNodes" presStyleLbl="node1" presStyleIdx="3" presStyleCnt="6">
        <dgm:presLayoutVars>
          <dgm:bulletEnabled val="1"/>
        </dgm:presLayoutVars>
      </dgm:prSet>
      <dgm:spPr/>
      <dgm:t>
        <a:bodyPr/>
        <a:lstStyle/>
        <a:p>
          <a:endParaRPr lang="en-US"/>
        </a:p>
      </dgm:t>
    </dgm:pt>
    <dgm:pt modelId="{24EAC4F4-A112-7E4F-BBB2-E188FB3C39FB}" type="pres">
      <dgm:prSet presAssocID="{68278C54-FB85-EB4E-9452-ADCF8ED8B447}" presName="nodeFollowingNodes" presStyleLbl="node1" presStyleIdx="4" presStyleCnt="6">
        <dgm:presLayoutVars>
          <dgm:bulletEnabled val="1"/>
        </dgm:presLayoutVars>
      </dgm:prSet>
      <dgm:spPr/>
      <dgm:t>
        <a:bodyPr/>
        <a:lstStyle/>
        <a:p>
          <a:endParaRPr lang="en-US"/>
        </a:p>
      </dgm:t>
    </dgm:pt>
    <dgm:pt modelId="{06C45643-DB92-EF4A-AC26-31366DD8BA2D}" type="pres">
      <dgm:prSet presAssocID="{DAD6F096-0501-B346-889D-00E605ABFD48}" presName="nodeFollowingNodes" presStyleLbl="node1" presStyleIdx="5" presStyleCnt="6">
        <dgm:presLayoutVars>
          <dgm:bulletEnabled val="1"/>
        </dgm:presLayoutVars>
      </dgm:prSet>
      <dgm:spPr/>
      <dgm:t>
        <a:bodyPr/>
        <a:lstStyle/>
        <a:p>
          <a:endParaRPr lang="en-US"/>
        </a:p>
      </dgm:t>
    </dgm:pt>
  </dgm:ptLst>
  <dgm:cxnLst>
    <dgm:cxn modelId="{571FAC3D-C45E-6A4F-BF43-1E3AA2471EBC}" srcId="{4B58974B-7A8A-4F48-B1FD-9113D9AE7CF2}" destId="{68278C54-FB85-EB4E-9452-ADCF8ED8B447}" srcOrd="4" destOrd="0" parTransId="{E0E3D217-4D47-CB44-A13D-80F63D449F4C}" sibTransId="{3724CDC0-A781-6943-A8FC-A5D67EB28808}"/>
    <dgm:cxn modelId="{13793D3A-D589-FA44-96A5-75DA97405D6D}" type="presOf" srcId="{DAD6F096-0501-B346-889D-00E605ABFD48}" destId="{06C45643-DB92-EF4A-AC26-31366DD8BA2D}" srcOrd="0" destOrd="0" presId="urn:microsoft.com/office/officeart/2005/8/layout/cycle3"/>
    <dgm:cxn modelId="{255B9D59-D261-5E4B-B58A-FB6E4A3504EF}" type="presOf" srcId="{5A035A84-594A-0547-944D-4241786B3DA7}" destId="{5D3C5185-DC7A-1940-B953-C5C8A7B6D244}" srcOrd="0" destOrd="0" presId="urn:microsoft.com/office/officeart/2005/8/layout/cycle3"/>
    <dgm:cxn modelId="{F0B6AE33-B57B-364B-B41F-E30025BFD256}" srcId="{4B58974B-7A8A-4F48-B1FD-9113D9AE7CF2}" destId="{186A49E1-606E-C04B-84F9-1D3B26BC7358}" srcOrd="1" destOrd="0" parTransId="{59E2CFA9-FE2D-F345-A025-28C13B402FDD}" sibTransId="{DDA7B107-B183-BA4F-AC4D-3E7905A2CDAB}"/>
    <dgm:cxn modelId="{3C20BD10-FAAB-F94C-9DB6-929A4A96744E}" srcId="{4B58974B-7A8A-4F48-B1FD-9113D9AE7CF2}" destId="{230A05A6-8584-3941-89FE-D038DA5EE133}" srcOrd="3" destOrd="0" parTransId="{D22F4C86-D3D5-714B-B5A3-00F9354BD1B0}" sibTransId="{93AF08E3-735C-1546-BB58-2755B821C173}"/>
    <dgm:cxn modelId="{50A58B15-6346-4A4F-8E5C-C3ECDD0B5DCC}" type="presOf" srcId="{15C14C05-02C0-C741-BF42-CFC4B2F73671}" destId="{6EAABCD8-DFD4-1045-9811-98664B34E51C}" srcOrd="0" destOrd="0" presId="urn:microsoft.com/office/officeart/2005/8/layout/cycle3"/>
    <dgm:cxn modelId="{6CC33C0C-9C38-6A4B-81E9-69F8BA985C95}" srcId="{4B58974B-7A8A-4F48-B1FD-9113D9AE7CF2}" destId="{DAD6F096-0501-B346-889D-00E605ABFD48}" srcOrd="5" destOrd="0" parTransId="{9351A8A2-4BB6-7E40-BFD1-16E8E5930974}" sibTransId="{2BC682D6-55BB-1A48-9194-42E43CD3936F}"/>
    <dgm:cxn modelId="{FAD958D7-7026-674F-BE65-F7F75997156E}" type="presOf" srcId="{186A49E1-606E-C04B-84F9-1D3B26BC7358}" destId="{4E09DAB2-8F92-A345-9D78-96B0EA5E9126}" srcOrd="0" destOrd="0" presId="urn:microsoft.com/office/officeart/2005/8/layout/cycle3"/>
    <dgm:cxn modelId="{2F0CD661-3EE8-CB4A-82EF-808935D83B27}" type="presOf" srcId="{4B58974B-7A8A-4F48-B1FD-9113D9AE7CF2}" destId="{591AC378-AF36-CF4C-9298-3CDE81BCA505}" srcOrd="0" destOrd="0" presId="urn:microsoft.com/office/officeart/2005/8/layout/cycle3"/>
    <dgm:cxn modelId="{A69643F7-AE1D-7747-9C57-F2AE672D0E7F}" srcId="{4B58974B-7A8A-4F48-B1FD-9113D9AE7CF2}" destId="{5A035A84-594A-0547-944D-4241786B3DA7}" srcOrd="2" destOrd="0" parTransId="{CCF208FA-AD66-4849-A615-261CBA3B1731}" sibTransId="{93D5D7BA-A9FF-5F41-9DAF-1DFD513F4258}"/>
    <dgm:cxn modelId="{A29CA98A-0BEA-7844-8704-FABF8E7ADFDD}" type="presOf" srcId="{BD6A7F47-C622-E44C-9132-9D375288019C}" destId="{85440692-3142-5247-AD21-87BBB2016FA3}" srcOrd="0" destOrd="0" presId="urn:microsoft.com/office/officeart/2005/8/layout/cycle3"/>
    <dgm:cxn modelId="{36BD59E6-055D-124F-90D4-BF0E761390A9}" type="presOf" srcId="{230A05A6-8584-3941-89FE-D038DA5EE133}" destId="{92BA82FA-6ACA-EE4A-BA02-E1C8CD282D66}" srcOrd="0" destOrd="0" presId="urn:microsoft.com/office/officeart/2005/8/layout/cycle3"/>
    <dgm:cxn modelId="{B8779882-8077-CB44-961B-CD57178D8DD9}" type="presOf" srcId="{68278C54-FB85-EB4E-9452-ADCF8ED8B447}" destId="{24EAC4F4-A112-7E4F-BBB2-E188FB3C39FB}" srcOrd="0" destOrd="0" presId="urn:microsoft.com/office/officeart/2005/8/layout/cycle3"/>
    <dgm:cxn modelId="{CF1CFD99-B6DF-1740-9782-273EC8BE9321}" srcId="{4B58974B-7A8A-4F48-B1FD-9113D9AE7CF2}" destId="{BD6A7F47-C622-E44C-9132-9D375288019C}" srcOrd="0" destOrd="0" parTransId="{1F365BEC-EA8C-4742-AF74-9BA2F34C0ED6}" sibTransId="{15C14C05-02C0-C741-BF42-CFC4B2F73671}"/>
    <dgm:cxn modelId="{3C6B788C-34E4-E347-AC33-326B6BDEC906}" type="presParOf" srcId="{591AC378-AF36-CF4C-9298-3CDE81BCA505}" destId="{8CB3B8D4-70D0-294C-B477-80300A00616B}" srcOrd="0" destOrd="0" presId="urn:microsoft.com/office/officeart/2005/8/layout/cycle3"/>
    <dgm:cxn modelId="{66763E82-65A9-DA44-96F7-5CA62182B9D5}" type="presParOf" srcId="{8CB3B8D4-70D0-294C-B477-80300A00616B}" destId="{85440692-3142-5247-AD21-87BBB2016FA3}" srcOrd="0" destOrd="0" presId="urn:microsoft.com/office/officeart/2005/8/layout/cycle3"/>
    <dgm:cxn modelId="{969EB2BC-7190-CA4F-9F3E-2F012D86B930}" type="presParOf" srcId="{8CB3B8D4-70D0-294C-B477-80300A00616B}" destId="{6EAABCD8-DFD4-1045-9811-98664B34E51C}" srcOrd="1" destOrd="0" presId="urn:microsoft.com/office/officeart/2005/8/layout/cycle3"/>
    <dgm:cxn modelId="{7B6EDEDF-A3E3-8C46-9C32-E1602870EE0C}" type="presParOf" srcId="{8CB3B8D4-70D0-294C-B477-80300A00616B}" destId="{4E09DAB2-8F92-A345-9D78-96B0EA5E9126}" srcOrd="2" destOrd="0" presId="urn:microsoft.com/office/officeart/2005/8/layout/cycle3"/>
    <dgm:cxn modelId="{9CF0CCF5-107F-9C45-A91D-2F165B40C77B}" type="presParOf" srcId="{8CB3B8D4-70D0-294C-B477-80300A00616B}" destId="{5D3C5185-DC7A-1940-B953-C5C8A7B6D244}" srcOrd="3" destOrd="0" presId="urn:microsoft.com/office/officeart/2005/8/layout/cycle3"/>
    <dgm:cxn modelId="{E129919C-1745-9A46-B06C-737058128E67}" type="presParOf" srcId="{8CB3B8D4-70D0-294C-B477-80300A00616B}" destId="{92BA82FA-6ACA-EE4A-BA02-E1C8CD282D66}" srcOrd="4" destOrd="0" presId="urn:microsoft.com/office/officeart/2005/8/layout/cycle3"/>
    <dgm:cxn modelId="{AFC51578-A4C0-2346-9DCC-139A4B3E6DAF}" type="presParOf" srcId="{8CB3B8D4-70D0-294C-B477-80300A00616B}" destId="{24EAC4F4-A112-7E4F-BBB2-E188FB3C39FB}" srcOrd="5" destOrd="0" presId="urn:microsoft.com/office/officeart/2005/8/layout/cycle3"/>
    <dgm:cxn modelId="{A1F82879-FDCD-B441-A49D-304526F42F3B}" type="presParOf" srcId="{8CB3B8D4-70D0-294C-B477-80300A00616B}" destId="{06C45643-DB92-EF4A-AC26-31366DD8BA2D}"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BD559-39B6-8443-B56F-DF360468B60C}" type="doc">
      <dgm:prSet loTypeId="urn:microsoft.com/office/officeart/2005/8/layout/cycle3" loCatId="" qsTypeId="urn:microsoft.com/office/officeart/2005/8/quickstyle/simple4" qsCatId="simple" csTypeId="urn:microsoft.com/office/officeart/2005/8/colors/accent6_2" csCatId="accent6" phldr="1"/>
      <dgm:spPr/>
      <dgm:t>
        <a:bodyPr/>
        <a:lstStyle/>
        <a:p>
          <a:endParaRPr lang="en-US"/>
        </a:p>
      </dgm:t>
    </dgm:pt>
    <dgm:pt modelId="{B7E56E34-4B58-774A-AE5D-F39B718AC6FA}">
      <dgm:prSet phldrT="[Text]"/>
      <dgm:spPr/>
      <dgm:t>
        <a:bodyPr/>
        <a:lstStyle/>
        <a:p>
          <a:r>
            <a:rPr lang="en-US" dirty="0" smtClean="0"/>
            <a:t>GE Learning Outcomes/Tutorial</a:t>
          </a:r>
          <a:endParaRPr lang="en-US" dirty="0"/>
        </a:p>
      </dgm:t>
    </dgm:pt>
    <dgm:pt modelId="{D6CE58B6-68C0-214C-9CE1-2421ED47A20A}" type="parTrans" cxnId="{5D1AFC73-948B-EF44-BD9B-8E6A2D95E643}">
      <dgm:prSet/>
      <dgm:spPr/>
      <dgm:t>
        <a:bodyPr/>
        <a:lstStyle/>
        <a:p>
          <a:endParaRPr lang="en-US"/>
        </a:p>
      </dgm:t>
    </dgm:pt>
    <dgm:pt modelId="{7E43099F-4E26-9348-AD8B-073BEE860C91}" type="sibTrans" cxnId="{5D1AFC73-948B-EF44-BD9B-8E6A2D95E643}">
      <dgm:prSet/>
      <dgm:spPr/>
      <dgm:t>
        <a:bodyPr/>
        <a:lstStyle/>
        <a:p>
          <a:endParaRPr lang="en-US"/>
        </a:p>
      </dgm:t>
    </dgm:pt>
    <dgm:pt modelId="{15D36F93-96BA-0449-948F-E99D8EB859D9}">
      <dgm:prSet phldrT="[Text]"/>
      <dgm:spPr/>
      <dgm:t>
        <a:bodyPr/>
        <a:lstStyle/>
        <a:p>
          <a:r>
            <a:rPr lang="en-US" dirty="0" smtClean="0"/>
            <a:t>MREST</a:t>
          </a:r>
          <a:endParaRPr lang="en-US" dirty="0"/>
        </a:p>
      </dgm:t>
    </dgm:pt>
    <dgm:pt modelId="{9D134A71-2202-B94F-8144-1E37C2A695FE}" type="parTrans" cxnId="{67BD7A72-5D92-CE4C-9BD8-AABF9D3C48AB}">
      <dgm:prSet/>
      <dgm:spPr/>
      <dgm:t>
        <a:bodyPr/>
        <a:lstStyle/>
        <a:p>
          <a:endParaRPr lang="en-US"/>
        </a:p>
      </dgm:t>
    </dgm:pt>
    <dgm:pt modelId="{876DCE7E-5E55-C74F-82FD-B5F38E0E574C}" type="sibTrans" cxnId="{67BD7A72-5D92-CE4C-9BD8-AABF9D3C48AB}">
      <dgm:prSet/>
      <dgm:spPr/>
      <dgm:t>
        <a:bodyPr/>
        <a:lstStyle/>
        <a:p>
          <a:endParaRPr lang="en-US"/>
        </a:p>
      </dgm:t>
    </dgm:pt>
    <dgm:pt modelId="{D943C583-F6E5-B64A-9CA0-EADF64FB004A}">
      <dgm:prSet phldrT="[Text]"/>
      <dgm:spPr/>
      <dgm:t>
        <a:bodyPr/>
        <a:lstStyle/>
        <a:p>
          <a:r>
            <a:rPr lang="en-US" dirty="0" smtClean="0"/>
            <a:t>Students Complete</a:t>
          </a:r>
          <a:endParaRPr lang="en-US" dirty="0"/>
        </a:p>
      </dgm:t>
    </dgm:pt>
    <dgm:pt modelId="{71A2C51C-0EED-FE4C-B3C3-6D11311A30F1}" type="parTrans" cxnId="{CC45A06A-8992-6543-945C-DD80BA3F2C63}">
      <dgm:prSet/>
      <dgm:spPr/>
      <dgm:t>
        <a:bodyPr/>
        <a:lstStyle/>
        <a:p>
          <a:endParaRPr lang="en-US"/>
        </a:p>
      </dgm:t>
    </dgm:pt>
    <dgm:pt modelId="{E979F627-D2B9-2B42-9A82-95AB2A7CF079}" type="sibTrans" cxnId="{CC45A06A-8992-6543-945C-DD80BA3F2C63}">
      <dgm:prSet/>
      <dgm:spPr/>
      <dgm:t>
        <a:bodyPr/>
        <a:lstStyle/>
        <a:p>
          <a:endParaRPr lang="en-US"/>
        </a:p>
      </dgm:t>
    </dgm:pt>
    <dgm:pt modelId="{FF18B776-6312-1444-B025-F1FDB18E3D8F}">
      <dgm:prSet phldrT="[Text]"/>
      <dgm:spPr/>
      <dgm:t>
        <a:bodyPr/>
        <a:lstStyle/>
        <a:p>
          <a:r>
            <a:rPr lang="en-US" dirty="0" smtClean="0"/>
            <a:t>Data &amp; Scores Analyzed</a:t>
          </a:r>
          <a:endParaRPr lang="en-US" dirty="0"/>
        </a:p>
      </dgm:t>
    </dgm:pt>
    <dgm:pt modelId="{909C1570-124E-084C-8151-7C41BED36EDF}" type="parTrans" cxnId="{44B28369-0AAD-4141-8B1F-2F8A5A81D647}">
      <dgm:prSet/>
      <dgm:spPr/>
      <dgm:t>
        <a:bodyPr/>
        <a:lstStyle/>
        <a:p>
          <a:endParaRPr lang="en-US"/>
        </a:p>
      </dgm:t>
    </dgm:pt>
    <dgm:pt modelId="{0D474712-CC17-0D47-BE97-C216C49B5E20}" type="sibTrans" cxnId="{44B28369-0AAD-4141-8B1F-2F8A5A81D647}">
      <dgm:prSet/>
      <dgm:spPr/>
      <dgm:t>
        <a:bodyPr/>
        <a:lstStyle/>
        <a:p>
          <a:endParaRPr lang="en-US"/>
        </a:p>
      </dgm:t>
    </dgm:pt>
    <dgm:pt modelId="{13D9F262-B053-4E4E-9F68-71B6CDBB672C}">
      <dgm:prSet phldrT="[Text]"/>
      <dgm:spPr/>
      <dgm:t>
        <a:bodyPr/>
        <a:lstStyle/>
        <a:p>
          <a:r>
            <a:rPr lang="en-US" dirty="0" smtClean="0"/>
            <a:t>Tutorial Modified</a:t>
          </a:r>
          <a:endParaRPr lang="en-US" dirty="0"/>
        </a:p>
      </dgm:t>
    </dgm:pt>
    <dgm:pt modelId="{8643851E-2406-AF44-BB04-4E46AE89E169}" type="parTrans" cxnId="{09947B99-4F83-0C49-B62B-73F9C017BCF2}">
      <dgm:prSet/>
      <dgm:spPr/>
      <dgm:t>
        <a:bodyPr/>
        <a:lstStyle/>
        <a:p>
          <a:endParaRPr lang="en-US"/>
        </a:p>
      </dgm:t>
    </dgm:pt>
    <dgm:pt modelId="{4F8D05D8-D0E9-4348-A205-0D9617AFFC7E}" type="sibTrans" cxnId="{09947B99-4F83-0C49-B62B-73F9C017BCF2}">
      <dgm:prSet/>
      <dgm:spPr/>
      <dgm:t>
        <a:bodyPr/>
        <a:lstStyle/>
        <a:p>
          <a:endParaRPr lang="en-US"/>
        </a:p>
      </dgm:t>
    </dgm:pt>
    <dgm:pt modelId="{28DE5C04-11D2-4243-80B0-1B8C54E5ED56}">
      <dgm:prSet phldrT="[Text]"/>
      <dgm:spPr/>
      <dgm:t>
        <a:bodyPr/>
        <a:lstStyle/>
        <a:p>
          <a:r>
            <a:rPr lang="en-US" dirty="0" smtClean="0"/>
            <a:t>Cluster Report</a:t>
          </a:r>
          <a:endParaRPr lang="en-US" dirty="0"/>
        </a:p>
      </dgm:t>
    </dgm:pt>
    <dgm:pt modelId="{0E06D088-04E7-4C45-B3E9-CBBB061B2F04}" type="parTrans" cxnId="{FADA68DD-77F8-6142-AC53-46CAA8F41A00}">
      <dgm:prSet/>
      <dgm:spPr/>
      <dgm:t>
        <a:bodyPr/>
        <a:lstStyle/>
        <a:p>
          <a:endParaRPr lang="en-US"/>
        </a:p>
      </dgm:t>
    </dgm:pt>
    <dgm:pt modelId="{4FCAAD72-DBDB-844F-98BA-4113D9CF0981}" type="sibTrans" cxnId="{FADA68DD-77F8-6142-AC53-46CAA8F41A00}">
      <dgm:prSet/>
      <dgm:spPr/>
      <dgm:t>
        <a:bodyPr/>
        <a:lstStyle/>
        <a:p>
          <a:endParaRPr lang="en-US"/>
        </a:p>
      </dgm:t>
    </dgm:pt>
    <dgm:pt modelId="{26E8E30A-32EE-F042-84D8-44371BA7AF8A}" type="pres">
      <dgm:prSet presAssocID="{186BD559-39B6-8443-B56F-DF360468B60C}" presName="Name0" presStyleCnt="0">
        <dgm:presLayoutVars>
          <dgm:dir/>
          <dgm:resizeHandles val="exact"/>
        </dgm:presLayoutVars>
      </dgm:prSet>
      <dgm:spPr/>
      <dgm:t>
        <a:bodyPr/>
        <a:lstStyle/>
        <a:p>
          <a:endParaRPr lang="en-US"/>
        </a:p>
      </dgm:t>
    </dgm:pt>
    <dgm:pt modelId="{3880736B-EA9E-3941-B060-DCC747D18225}" type="pres">
      <dgm:prSet presAssocID="{186BD559-39B6-8443-B56F-DF360468B60C}" presName="cycle" presStyleCnt="0"/>
      <dgm:spPr/>
    </dgm:pt>
    <dgm:pt modelId="{88F0AAEE-6F06-9B4B-AE6D-67A163769D80}" type="pres">
      <dgm:prSet presAssocID="{B7E56E34-4B58-774A-AE5D-F39B718AC6FA}" presName="nodeFirstNode" presStyleLbl="node1" presStyleIdx="0" presStyleCnt="6">
        <dgm:presLayoutVars>
          <dgm:bulletEnabled val="1"/>
        </dgm:presLayoutVars>
      </dgm:prSet>
      <dgm:spPr/>
      <dgm:t>
        <a:bodyPr/>
        <a:lstStyle/>
        <a:p>
          <a:endParaRPr lang="en-US"/>
        </a:p>
      </dgm:t>
    </dgm:pt>
    <dgm:pt modelId="{D9F8869F-C5EC-E840-AAFD-F210F2AD866C}" type="pres">
      <dgm:prSet presAssocID="{7E43099F-4E26-9348-AD8B-073BEE860C91}" presName="sibTransFirstNode" presStyleLbl="bgShp" presStyleIdx="0" presStyleCnt="1"/>
      <dgm:spPr/>
      <dgm:t>
        <a:bodyPr/>
        <a:lstStyle/>
        <a:p>
          <a:endParaRPr lang="en-US"/>
        </a:p>
      </dgm:t>
    </dgm:pt>
    <dgm:pt modelId="{AF031687-DDA4-EF45-BC8C-613E956E5534}" type="pres">
      <dgm:prSet presAssocID="{15D36F93-96BA-0449-948F-E99D8EB859D9}" presName="nodeFollowingNodes" presStyleLbl="node1" presStyleIdx="1" presStyleCnt="6">
        <dgm:presLayoutVars>
          <dgm:bulletEnabled val="1"/>
        </dgm:presLayoutVars>
      </dgm:prSet>
      <dgm:spPr/>
      <dgm:t>
        <a:bodyPr/>
        <a:lstStyle/>
        <a:p>
          <a:endParaRPr lang="en-US"/>
        </a:p>
      </dgm:t>
    </dgm:pt>
    <dgm:pt modelId="{350174B9-0757-4F44-9554-5B1859400026}" type="pres">
      <dgm:prSet presAssocID="{D943C583-F6E5-B64A-9CA0-EADF64FB004A}" presName="nodeFollowingNodes" presStyleLbl="node1" presStyleIdx="2" presStyleCnt="6">
        <dgm:presLayoutVars>
          <dgm:bulletEnabled val="1"/>
        </dgm:presLayoutVars>
      </dgm:prSet>
      <dgm:spPr/>
      <dgm:t>
        <a:bodyPr/>
        <a:lstStyle/>
        <a:p>
          <a:endParaRPr lang="en-US"/>
        </a:p>
      </dgm:t>
    </dgm:pt>
    <dgm:pt modelId="{90FDFA18-D6C8-6641-B7D9-5EB50C67CB61}" type="pres">
      <dgm:prSet presAssocID="{FF18B776-6312-1444-B025-F1FDB18E3D8F}" presName="nodeFollowingNodes" presStyleLbl="node1" presStyleIdx="3" presStyleCnt="6">
        <dgm:presLayoutVars>
          <dgm:bulletEnabled val="1"/>
        </dgm:presLayoutVars>
      </dgm:prSet>
      <dgm:spPr/>
      <dgm:t>
        <a:bodyPr/>
        <a:lstStyle/>
        <a:p>
          <a:endParaRPr lang="en-US"/>
        </a:p>
      </dgm:t>
    </dgm:pt>
    <dgm:pt modelId="{17FD41EF-5271-3B48-88C5-29EFD32D4021}" type="pres">
      <dgm:prSet presAssocID="{13D9F262-B053-4E4E-9F68-71B6CDBB672C}" presName="nodeFollowingNodes" presStyleLbl="node1" presStyleIdx="4" presStyleCnt="6">
        <dgm:presLayoutVars>
          <dgm:bulletEnabled val="1"/>
        </dgm:presLayoutVars>
      </dgm:prSet>
      <dgm:spPr/>
      <dgm:t>
        <a:bodyPr/>
        <a:lstStyle/>
        <a:p>
          <a:endParaRPr lang="en-US"/>
        </a:p>
      </dgm:t>
    </dgm:pt>
    <dgm:pt modelId="{387B3016-E75C-2F42-947D-128FD5919C4D}" type="pres">
      <dgm:prSet presAssocID="{28DE5C04-11D2-4243-80B0-1B8C54E5ED56}" presName="nodeFollowingNodes" presStyleLbl="node1" presStyleIdx="5" presStyleCnt="6">
        <dgm:presLayoutVars>
          <dgm:bulletEnabled val="1"/>
        </dgm:presLayoutVars>
      </dgm:prSet>
      <dgm:spPr/>
      <dgm:t>
        <a:bodyPr/>
        <a:lstStyle/>
        <a:p>
          <a:endParaRPr lang="en-US"/>
        </a:p>
      </dgm:t>
    </dgm:pt>
  </dgm:ptLst>
  <dgm:cxnLst>
    <dgm:cxn modelId="{B7D4F64C-C15D-2C40-8EDA-5814A9620A1C}" type="presOf" srcId="{28DE5C04-11D2-4243-80B0-1B8C54E5ED56}" destId="{387B3016-E75C-2F42-947D-128FD5919C4D}" srcOrd="0" destOrd="0" presId="urn:microsoft.com/office/officeart/2005/8/layout/cycle3"/>
    <dgm:cxn modelId="{4B56DA31-CC0D-964D-9606-1EC96B4C337E}" type="presOf" srcId="{13D9F262-B053-4E4E-9F68-71B6CDBB672C}" destId="{17FD41EF-5271-3B48-88C5-29EFD32D4021}" srcOrd="0" destOrd="0" presId="urn:microsoft.com/office/officeart/2005/8/layout/cycle3"/>
    <dgm:cxn modelId="{FADA68DD-77F8-6142-AC53-46CAA8F41A00}" srcId="{186BD559-39B6-8443-B56F-DF360468B60C}" destId="{28DE5C04-11D2-4243-80B0-1B8C54E5ED56}" srcOrd="5" destOrd="0" parTransId="{0E06D088-04E7-4C45-B3E9-CBBB061B2F04}" sibTransId="{4FCAAD72-DBDB-844F-98BA-4113D9CF0981}"/>
    <dgm:cxn modelId="{5D1AFC73-948B-EF44-BD9B-8E6A2D95E643}" srcId="{186BD559-39B6-8443-B56F-DF360468B60C}" destId="{B7E56E34-4B58-774A-AE5D-F39B718AC6FA}" srcOrd="0" destOrd="0" parTransId="{D6CE58B6-68C0-214C-9CE1-2421ED47A20A}" sibTransId="{7E43099F-4E26-9348-AD8B-073BEE860C91}"/>
    <dgm:cxn modelId="{84ADEABF-300D-6344-9C60-BC8F4AAFBDF4}" type="presOf" srcId="{186BD559-39B6-8443-B56F-DF360468B60C}" destId="{26E8E30A-32EE-F042-84D8-44371BA7AF8A}" srcOrd="0" destOrd="0" presId="urn:microsoft.com/office/officeart/2005/8/layout/cycle3"/>
    <dgm:cxn modelId="{26FE2997-DC5C-4645-A082-F9E5F27A57F1}" type="presOf" srcId="{FF18B776-6312-1444-B025-F1FDB18E3D8F}" destId="{90FDFA18-D6C8-6641-B7D9-5EB50C67CB61}" srcOrd="0" destOrd="0" presId="urn:microsoft.com/office/officeart/2005/8/layout/cycle3"/>
    <dgm:cxn modelId="{91B78AEF-FF26-F742-B4EB-F64C0DF0EF99}" type="presOf" srcId="{B7E56E34-4B58-774A-AE5D-F39B718AC6FA}" destId="{88F0AAEE-6F06-9B4B-AE6D-67A163769D80}" srcOrd="0" destOrd="0" presId="urn:microsoft.com/office/officeart/2005/8/layout/cycle3"/>
    <dgm:cxn modelId="{F07CD810-E39E-534F-8641-25DD1043BF00}" type="presOf" srcId="{D943C583-F6E5-B64A-9CA0-EADF64FB004A}" destId="{350174B9-0757-4F44-9554-5B1859400026}" srcOrd="0" destOrd="0" presId="urn:microsoft.com/office/officeart/2005/8/layout/cycle3"/>
    <dgm:cxn modelId="{44B28369-0AAD-4141-8B1F-2F8A5A81D647}" srcId="{186BD559-39B6-8443-B56F-DF360468B60C}" destId="{FF18B776-6312-1444-B025-F1FDB18E3D8F}" srcOrd="3" destOrd="0" parTransId="{909C1570-124E-084C-8151-7C41BED36EDF}" sibTransId="{0D474712-CC17-0D47-BE97-C216C49B5E20}"/>
    <dgm:cxn modelId="{67BD7A72-5D92-CE4C-9BD8-AABF9D3C48AB}" srcId="{186BD559-39B6-8443-B56F-DF360468B60C}" destId="{15D36F93-96BA-0449-948F-E99D8EB859D9}" srcOrd="1" destOrd="0" parTransId="{9D134A71-2202-B94F-8144-1E37C2A695FE}" sibTransId="{876DCE7E-5E55-C74F-82FD-B5F38E0E574C}"/>
    <dgm:cxn modelId="{CC45A06A-8992-6543-945C-DD80BA3F2C63}" srcId="{186BD559-39B6-8443-B56F-DF360468B60C}" destId="{D943C583-F6E5-B64A-9CA0-EADF64FB004A}" srcOrd="2" destOrd="0" parTransId="{71A2C51C-0EED-FE4C-B3C3-6D11311A30F1}" sibTransId="{E979F627-D2B9-2B42-9A82-95AB2A7CF079}"/>
    <dgm:cxn modelId="{A424D518-1B99-9348-BABE-3A7E41181029}" type="presOf" srcId="{7E43099F-4E26-9348-AD8B-073BEE860C91}" destId="{D9F8869F-C5EC-E840-AAFD-F210F2AD866C}" srcOrd="0" destOrd="0" presId="urn:microsoft.com/office/officeart/2005/8/layout/cycle3"/>
    <dgm:cxn modelId="{B9C6AEF2-EFF6-774E-9356-D5B310623EF3}" type="presOf" srcId="{15D36F93-96BA-0449-948F-E99D8EB859D9}" destId="{AF031687-DDA4-EF45-BC8C-613E956E5534}" srcOrd="0" destOrd="0" presId="urn:microsoft.com/office/officeart/2005/8/layout/cycle3"/>
    <dgm:cxn modelId="{09947B99-4F83-0C49-B62B-73F9C017BCF2}" srcId="{186BD559-39B6-8443-B56F-DF360468B60C}" destId="{13D9F262-B053-4E4E-9F68-71B6CDBB672C}" srcOrd="4" destOrd="0" parTransId="{8643851E-2406-AF44-BB04-4E46AE89E169}" sibTransId="{4F8D05D8-D0E9-4348-A205-0D9617AFFC7E}"/>
    <dgm:cxn modelId="{3EEF0BA3-3F4E-1E4A-93B6-DCCB3BA74BE4}" type="presParOf" srcId="{26E8E30A-32EE-F042-84D8-44371BA7AF8A}" destId="{3880736B-EA9E-3941-B060-DCC747D18225}" srcOrd="0" destOrd="0" presId="urn:microsoft.com/office/officeart/2005/8/layout/cycle3"/>
    <dgm:cxn modelId="{36325A36-FD84-F443-93E3-738938725ABA}" type="presParOf" srcId="{3880736B-EA9E-3941-B060-DCC747D18225}" destId="{88F0AAEE-6F06-9B4B-AE6D-67A163769D80}" srcOrd="0" destOrd="0" presId="urn:microsoft.com/office/officeart/2005/8/layout/cycle3"/>
    <dgm:cxn modelId="{36B3C3AE-F93E-6C4F-8999-B1B5450360D0}" type="presParOf" srcId="{3880736B-EA9E-3941-B060-DCC747D18225}" destId="{D9F8869F-C5EC-E840-AAFD-F210F2AD866C}" srcOrd="1" destOrd="0" presId="urn:microsoft.com/office/officeart/2005/8/layout/cycle3"/>
    <dgm:cxn modelId="{873F80B6-39AF-894D-9EF7-75EB548DD487}" type="presParOf" srcId="{3880736B-EA9E-3941-B060-DCC747D18225}" destId="{AF031687-DDA4-EF45-BC8C-613E956E5534}" srcOrd="2" destOrd="0" presId="urn:microsoft.com/office/officeart/2005/8/layout/cycle3"/>
    <dgm:cxn modelId="{0A146483-D8D2-2347-A359-588F97AF4C9A}" type="presParOf" srcId="{3880736B-EA9E-3941-B060-DCC747D18225}" destId="{350174B9-0757-4F44-9554-5B1859400026}" srcOrd="3" destOrd="0" presId="urn:microsoft.com/office/officeart/2005/8/layout/cycle3"/>
    <dgm:cxn modelId="{0C4A92B8-8729-0C44-9B16-BC7D24082DAF}" type="presParOf" srcId="{3880736B-EA9E-3941-B060-DCC747D18225}" destId="{90FDFA18-D6C8-6641-B7D9-5EB50C67CB61}" srcOrd="4" destOrd="0" presId="urn:microsoft.com/office/officeart/2005/8/layout/cycle3"/>
    <dgm:cxn modelId="{B870B235-67B3-B04C-A1B5-6F5AA98A199A}" type="presParOf" srcId="{3880736B-EA9E-3941-B060-DCC747D18225}" destId="{17FD41EF-5271-3B48-88C5-29EFD32D4021}" srcOrd="5" destOrd="0" presId="urn:microsoft.com/office/officeart/2005/8/layout/cycle3"/>
    <dgm:cxn modelId="{CCF19AB0-5411-E548-A341-FBA13B3952AB}" type="presParOf" srcId="{3880736B-EA9E-3941-B060-DCC747D18225}" destId="{387B3016-E75C-2F42-947D-128FD5919C4D}" srcOrd="6"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58974B-7A8A-4F48-B1FD-9113D9AE7CF2}" type="doc">
      <dgm:prSet loTypeId="urn:microsoft.com/office/officeart/2005/8/layout/cycle3" loCatId="" qsTypeId="urn:microsoft.com/office/officeart/2005/8/quickstyle/simple4" qsCatId="simple" csTypeId="urn:microsoft.com/office/officeart/2005/8/colors/accent4_2" csCatId="accent4" phldr="1"/>
      <dgm:spPr/>
      <dgm:t>
        <a:bodyPr/>
        <a:lstStyle/>
        <a:p>
          <a:endParaRPr lang="en-US"/>
        </a:p>
      </dgm:t>
    </dgm:pt>
    <dgm:pt modelId="{BD6A7F47-C622-E44C-9132-9D375288019C}">
      <dgm:prSet phldrT="[Text]"/>
      <dgm:spPr/>
      <dgm:t>
        <a:bodyPr/>
        <a:lstStyle/>
        <a:p>
          <a:r>
            <a:rPr lang="en-US" dirty="0" smtClean="0"/>
            <a:t>Establish Objectives</a:t>
          </a:r>
          <a:endParaRPr lang="en-US" dirty="0"/>
        </a:p>
      </dgm:t>
    </dgm:pt>
    <dgm:pt modelId="{1F365BEC-EA8C-4742-AF74-9BA2F34C0ED6}" type="parTrans" cxnId="{CF1CFD99-B6DF-1740-9782-273EC8BE9321}">
      <dgm:prSet/>
      <dgm:spPr/>
      <dgm:t>
        <a:bodyPr/>
        <a:lstStyle/>
        <a:p>
          <a:endParaRPr lang="en-US"/>
        </a:p>
      </dgm:t>
    </dgm:pt>
    <dgm:pt modelId="{15C14C05-02C0-C741-BF42-CFC4B2F73671}" type="sibTrans" cxnId="{CF1CFD99-B6DF-1740-9782-273EC8BE9321}">
      <dgm:prSet/>
      <dgm:spPr/>
      <dgm:t>
        <a:bodyPr/>
        <a:lstStyle/>
        <a:p>
          <a:endParaRPr lang="en-US"/>
        </a:p>
      </dgm:t>
    </dgm:pt>
    <dgm:pt modelId="{68278C54-FB85-EB4E-9452-ADCF8ED8B447}">
      <dgm:prSet phldrT="[Text]"/>
      <dgm:spPr/>
      <dgm:t>
        <a:bodyPr/>
        <a:lstStyle/>
        <a:p>
          <a:r>
            <a:rPr lang="en-US" dirty="0" smtClean="0"/>
            <a:t>Use Information</a:t>
          </a:r>
          <a:endParaRPr lang="en-US" dirty="0"/>
        </a:p>
      </dgm:t>
    </dgm:pt>
    <dgm:pt modelId="{E0E3D217-4D47-CB44-A13D-80F63D449F4C}" type="parTrans" cxnId="{571FAC3D-C45E-6A4F-BF43-1E3AA2471EBC}">
      <dgm:prSet/>
      <dgm:spPr/>
      <dgm:t>
        <a:bodyPr/>
        <a:lstStyle/>
        <a:p>
          <a:endParaRPr lang="en-US"/>
        </a:p>
      </dgm:t>
    </dgm:pt>
    <dgm:pt modelId="{3724CDC0-A781-6943-A8FC-A5D67EB28808}" type="sibTrans" cxnId="{571FAC3D-C45E-6A4F-BF43-1E3AA2471EBC}">
      <dgm:prSet/>
      <dgm:spPr/>
      <dgm:t>
        <a:bodyPr/>
        <a:lstStyle/>
        <a:p>
          <a:endParaRPr lang="en-US"/>
        </a:p>
      </dgm:t>
    </dgm:pt>
    <dgm:pt modelId="{186A49E1-606E-C04B-84F9-1D3B26BC7358}">
      <dgm:prSet phldrT="[Text]"/>
      <dgm:spPr/>
      <dgm:t>
        <a:bodyPr/>
        <a:lstStyle/>
        <a:p>
          <a:r>
            <a:rPr lang="en-US" dirty="0" smtClean="0"/>
            <a:t>Select/Design Instrument</a:t>
          </a:r>
          <a:endParaRPr lang="en-US" dirty="0"/>
        </a:p>
      </dgm:t>
    </dgm:pt>
    <dgm:pt modelId="{59E2CFA9-FE2D-F345-A025-28C13B402FDD}" type="parTrans" cxnId="{F0B6AE33-B57B-364B-B41F-E30025BFD256}">
      <dgm:prSet/>
      <dgm:spPr/>
      <dgm:t>
        <a:bodyPr/>
        <a:lstStyle/>
        <a:p>
          <a:endParaRPr lang="en-US"/>
        </a:p>
      </dgm:t>
    </dgm:pt>
    <dgm:pt modelId="{DDA7B107-B183-BA4F-AC4D-3E7905A2CDAB}" type="sibTrans" cxnId="{F0B6AE33-B57B-364B-B41F-E30025BFD256}">
      <dgm:prSet/>
      <dgm:spPr/>
      <dgm:t>
        <a:bodyPr/>
        <a:lstStyle/>
        <a:p>
          <a:endParaRPr lang="en-US"/>
        </a:p>
      </dgm:t>
    </dgm:pt>
    <dgm:pt modelId="{5A035A84-594A-0547-944D-4241786B3DA7}">
      <dgm:prSet phldrT="[Text]"/>
      <dgm:spPr/>
      <dgm:t>
        <a:bodyPr/>
        <a:lstStyle/>
        <a:p>
          <a:r>
            <a:rPr lang="en-US" dirty="0" smtClean="0"/>
            <a:t>Collect Information</a:t>
          </a:r>
          <a:endParaRPr lang="en-US" dirty="0"/>
        </a:p>
      </dgm:t>
    </dgm:pt>
    <dgm:pt modelId="{CCF208FA-AD66-4849-A615-261CBA3B1731}" type="parTrans" cxnId="{A69643F7-AE1D-7747-9C57-F2AE672D0E7F}">
      <dgm:prSet/>
      <dgm:spPr/>
      <dgm:t>
        <a:bodyPr/>
        <a:lstStyle/>
        <a:p>
          <a:endParaRPr lang="en-US"/>
        </a:p>
      </dgm:t>
    </dgm:pt>
    <dgm:pt modelId="{93D5D7BA-A9FF-5F41-9DAF-1DFD513F4258}" type="sibTrans" cxnId="{A69643F7-AE1D-7747-9C57-F2AE672D0E7F}">
      <dgm:prSet/>
      <dgm:spPr/>
      <dgm:t>
        <a:bodyPr/>
        <a:lstStyle/>
        <a:p>
          <a:endParaRPr lang="en-US"/>
        </a:p>
      </dgm:t>
    </dgm:pt>
    <dgm:pt modelId="{230A05A6-8584-3941-89FE-D038DA5EE133}">
      <dgm:prSet phldrT="[Text]"/>
      <dgm:spPr/>
      <dgm:t>
        <a:bodyPr/>
        <a:lstStyle/>
        <a:p>
          <a:r>
            <a:rPr lang="en-US" dirty="0" smtClean="0"/>
            <a:t>Analyze Information</a:t>
          </a:r>
        </a:p>
      </dgm:t>
    </dgm:pt>
    <dgm:pt modelId="{D22F4C86-D3D5-714B-B5A3-00F9354BD1B0}" type="parTrans" cxnId="{3C20BD10-FAAB-F94C-9DB6-929A4A96744E}">
      <dgm:prSet/>
      <dgm:spPr/>
      <dgm:t>
        <a:bodyPr/>
        <a:lstStyle/>
        <a:p>
          <a:endParaRPr lang="en-US"/>
        </a:p>
      </dgm:t>
    </dgm:pt>
    <dgm:pt modelId="{93AF08E3-735C-1546-BB58-2755B821C173}" type="sibTrans" cxnId="{3C20BD10-FAAB-F94C-9DB6-929A4A96744E}">
      <dgm:prSet/>
      <dgm:spPr/>
      <dgm:t>
        <a:bodyPr/>
        <a:lstStyle/>
        <a:p>
          <a:endParaRPr lang="en-US"/>
        </a:p>
      </dgm:t>
    </dgm:pt>
    <dgm:pt modelId="{DAD6F096-0501-B346-889D-00E605ABFD48}">
      <dgm:prSet phldrT="[Text]"/>
      <dgm:spPr/>
      <dgm:t>
        <a:bodyPr/>
        <a:lstStyle/>
        <a:p>
          <a:r>
            <a:rPr lang="en-US" dirty="0" smtClean="0"/>
            <a:t>Report Results</a:t>
          </a:r>
          <a:endParaRPr lang="en-US" dirty="0"/>
        </a:p>
      </dgm:t>
    </dgm:pt>
    <dgm:pt modelId="{9351A8A2-4BB6-7E40-BFD1-16E8E5930974}" type="parTrans" cxnId="{6CC33C0C-9C38-6A4B-81E9-69F8BA985C95}">
      <dgm:prSet/>
      <dgm:spPr/>
      <dgm:t>
        <a:bodyPr/>
        <a:lstStyle/>
        <a:p>
          <a:endParaRPr lang="en-US"/>
        </a:p>
      </dgm:t>
    </dgm:pt>
    <dgm:pt modelId="{2BC682D6-55BB-1A48-9194-42E43CD3936F}" type="sibTrans" cxnId="{6CC33C0C-9C38-6A4B-81E9-69F8BA985C95}">
      <dgm:prSet/>
      <dgm:spPr/>
      <dgm:t>
        <a:bodyPr/>
        <a:lstStyle/>
        <a:p>
          <a:endParaRPr lang="en-US"/>
        </a:p>
      </dgm:t>
    </dgm:pt>
    <dgm:pt modelId="{591AC378-AF36-CF4C-9298-3CDE81BCA505}" type="pres">
      <dgm:prSet presAssocID="{4B58974B-7A8A-4F48-B1FD-9113D9AE7CF2}" presName="Name0" presStyleCnt="0">
        <dgm:presLayoutVars>
          <dgm:dir/>
          <dgm:resizeHandles val="exact"/>
        </dgm:presLayoutVars>
      </dgm:prSet>
      <dgm:spPr/>
      <dgm:t>
        <a:bodyPr/>
        <a:lstStyle/>
        <a:p>
          <a:endParaRPr lang="en-US"/>
        </a:p>
      </dgm:t>
    </dgm:pt>
    <dgm:pt modelId="{8CB3B8D4-70D0-294C-B477-80300A00616B}" type="pres">
      <dgm:prSet presAssocID="{4B58974B-7A8A-4F48-B1FD-9113D9AE7CF2}" presName="cycle" presStyleCnt="0"/>
      <dgm:spPr/>
    </dgm:pt>
    <dgm:pt modelId="{85440692-3142-5247-AD21-87BBB2016FA3}" type="pres">
      <dgm:prSet presAssocID="{BD6A7F47-C622-E44C-9132-9D375288019C}" presName="nodeFirstNode" presStyleLbl="node1" presStyleIdx="0" presStyleCnt="6">
        <dgm:presLayoutVars>
          <dgm:bulletEnabled val="1"/>
        </dgm:presLayoutVars>
      </dgm:prSet>
      <dgm:spPr/>
      <dgm:t>
        <a:bodyPr/>
        <a:lstStyle/>
        <a:p>
          <a:endParaRPr lang="en-US"/>
        </a:p>
      </dgm:t>
    </dgm:pt>
    <dgm:pt modelId="{6EAABCD8-DFD4-1045-9811-98664B34E51C}" type="pres">
      <dgm:prSet presAssocID="{15C14C05-02C0-C741-BF42-CFC4B2F73671}" presName="sibTransFirstNode" presStyleLbl="bgShp" presStyleIdx="0" presStyleCnt="1"/>
      <dgm:spPr/>
      <dgm:t>
        <a:bodyPr/>
        <a:lstStyle/>
        <a:p>
          <a:endParaRPr lang="en-US"/>
        </a:p>
      </dgm:t>
    </dgm:pt>
    <dgm:pt modelId="{4E09DAB2-8F92-A345-9D78-96B0EA5E9126}" type="pres">
      <dgm:prSet presAssocID="{186A49E1-606E-C04B-84F9-1D3B26BC7358}" presName="nodeFollowingNodes" presStyleLbl="node1" presStyleIdx="1" presStyleCnt="6">
        <dgm:presLayoutVars>
          <dgm:bulletEnabled val="1"/>
        </dgm:presLayoutVars>
      </dgm:prSet>
      <dgm:spPr/>
      <dgm:t>
        <a:bodyPr/>
        <a:lstStyle/>
        <a:p>
          <a:endParaRPr lang="en-US"/>
        </a:p>
      </dgm:t>
    </dgm:pt>
    <dgm:pt modelId="{5D3C5185-DC7A-1940-B953-C5C8A7B6D244}" type="pres">
      <dgm:prSet presAssocID="{5A035A84-594A-0547-944D-4241786B3DA7}" presName="nodeFollowingNodes" presStyleLbl="node1" presStyleIdx="2" presStyleCnt="6">
        <dgm:presLayoutVars>
          <dgm:bulletEnabled val="1"/>
        </dgm:presLayoutVars>
      </dgm:prSet>
      <dgm:spPr/>
      <dgm:t>
        <a:bodyPr/>
        <a:lstStyle/>
        <a:p>
          <a:endParaRPr lang="en-US"/>
        </a:p>
      </dgm:t>
    </dgm:pt>
    <dgm:pt modelId="{92BA82FA-6ACA-EE4A-BA02-E1C8CD282D66}" type="pres">
      <dgm:prSet presAssocID="{230A05A6-8584-3941-89FE-D038DA5EE133}" presName="nodeFollowingNodes" presStyleLbl="node1" presStyleIdx="3" presStyleCnt="6">
        <dgm:presLayoutVars>
          <dgm:bulletEnabled val="1"/>
        </dgm:presLayoutVars>
      </dgm:prSet>
      <dgm:spPr/>
      <dgm:t>
        <a:bodyPr/>
        <a:lstStyle/>
        <a:p>
          <a:endParaRPr lang="en-US"/>
        </a:p>
      </dgm:t>
    </dgm:pt>
    <dgm:pt modelId="{24EAC4F4-A112-7E4F-BBB2-E188FB3C39FB}" type="pres">
      <dgm:prSet presAssocID="{68278C54-FB85-EB4E-9452-ADCF8ED8B447}" presName="nodeFollowingNodes" presStyleLbl="node1" presStyleIdx="4" presStyleCnt="6">
        <dgm:presLayoutVars>
          <dgm:bulletEnabled val="1"/>
        </dgm:presLayoutVars>
      </dgm:prSet>
      <dgm:spPr/>
      <dgm:t>
        <a:bodyPr/>
        <a:lstStyle/>
        <a:p>
          <a:endParaRPr lang="en-US"/>
        </a:p>
      </dgm:t>
    </dgm:pt>
    <dgm:pt modelId="{06C45643-DB92-EF4A-AC26-31366DD8BA2D}" type="pres">
      <dgm:prSet presAssocID="{DAD6F096-0501-B346-889D-00E605ABFD48}" presName="nodeFollowingNodes" presStyleLbl="node1" presStyleIdx="5" presStyleCnt="6">
        <dgm:presLayoutVars>
          <dgm:bulletEnabled val="1"/>
        </dgm:presLayoutVars>
      </dgm:prSet>
      <dgm:spPr/>
      <dgm:t>
        <a:bodyPr/>
        <a:lstStyle/>
        <a:p>
          <a:endParaRPr lang="en-US"/>
        </a:p>
      </dgm:t>
    </dgm:pt>
  </dgm:ptLst>
  <dgm:cxnLst>
    <dgm:cxn modelId="{F0B6AE33-B57B-364B-B41F-E30025BFD256}" srcId="{4B58974B-7A8A-4F48-B1FD-9113D9AE7CF2}" destId="{186A49E1-606E-C04B-84F9-1D3B26BC7358}" srcOrd="1" destOrd="0" parTransId="{59E2CFA9-FE2D-F345-A025-28C13B402FDD}" sibTransId="{DDA7B107-B183-BA4F-AC4D-3E7905A2CDAB}"/>
    <dgm:cxn modelId="{8798DD3E-41AB-D541-9312-ED05986EAFA4}" type="presOf" srcId="{15C14C05-02C0-C741-BF42-CFC4B2F73671}" destId="{6EAABCD8-DFD4-1045-9811-98664B34E51C}" srcOrd="0" destOrd="0" presId="urn:microsoft.com/office/officeart/2005/8/layout/cycle3"/>
    <dgm:cxn modelId="{41C1A2E5-A8E6-1742-9414-F26C0640282A}" type="presOf" srcId="{68278C54-FB85-EB4E-9452-ADCF8ED8B447}" destId="{24EAC4F4-A112-7E4F-BBB2-E188FB3C39FB}" srcOrd="0" destOrd="0" presId="urn:microsoft.com/office/officeart/2005/8/layout/cycle3"/>
    <dgm:cxn modelId="{571FAC3D-C45E-6A4F-BF43-1E3AA2471EBC}" srcId="{4B58974B-7A8A-4F48-B1FD-9113D9AE7CF2}" destId="{68278C54-FB85-EB4E-9452-ADCF8ED8B447}" srcOrd="4" destOrd="0" parTransId="{E0E3D217-4D47-CB44-A13D-80F63D449F4C}" sibTransId="{3724CDC0-A781-6943-A8FC-A5D67EB28808}"/>
    <dgm:cxn modelId="{614B50D8-A5B5-3D4E-AEED-270EC9FDFD19}" type="presOf" srcId="{230A05A6-8584-3941-89FE-D038DA5EE133}" destId="{92BA82FA-6ACA-EE4A-BA02-E1C8CD282D66}" srcOrd="0" destOrd="0" presId="urn:microsoft.com/office/officeart/2005/8/layout/cycle3"/>
    <dgm:cxn modelId="{CF1CFD99-B6DF-1740-9782-273EC8BE9321}" srcId="{4B58974B-7A8A-4F48-B1FD-9113D9AE7CF2}" destId="{BD6A7F47-C622-E44C-9132-9D375288019C}" srcOrd="0" destOrd="0" parTransId="{1F365BEC-EA8C-4742-AF74-9BA2F34C0ED6}" sibTransId="{15C14C05-02C0-C741-BF42-CFC4B2F73671}"/>
    <dgm:cxn modelId="{6CC33C0C-9C38-6A4B-81E9-69F8BA985C95}" srcId="{4B58974B-7A8A-4F48-B1FD-9113D9AE7CF2}" destId="{DAD6F096-0501-B346-889D-00E605ABFD48}" srcOrd="5" destOrd="0" parTransId="{9351A8A2-4BB6-7E40-BFD1-16E8E5930974}" sibTransId="{2BC682D6-55BB-1A48-9194-42E43CD3936F}"/>
    <dgm:cxn modelId="{A69643F7-AE1D-7747-9C57-F2AE672D0E7F}" srcId="{4B58974B-7A8A-4F48-B1FD-9113D9AE7CF2}" destId="{5A035A84-594A-0547-944D-4241786B3DA7}" srcOrd="2" destOrd="0" parTransId="{CCF208FA-AD66-4849-A615-261CBA3B1731}" sibTransId="{93D5D7BA-A9FF-5F41-9DAF-1DFD513F4258}"/>
    <dgm:cxn modelId="{9E1E6271-5409-854B-8ACC-3F3FAF616666}" type="presOf" srcId="{186A49E1-606E-C04B-84F9-1D3B26BC7358}" destId="{4E09DAB2-8F92-A345-9D78-96B0EA5E9126}" srcOrd="0" destOrd="0" presId="urn:microsoft.com/office/officeart/2005/8/layout/cycle3"/>
    <dgm:cxn modelId="{A1F39331-7C35-4743-9A40-E9C4D9865E37}" type="presOf" srcId="{DAD6F096-0501-B346-889D-00E605ABFD48}" destId="{06C45643-DB92-EF4A-AC26-31366DD8BA2D}" srcOrd="0" destOrd="0" presId="urn:microsoft.com/office/officeart/2005/8/layout/cycle3"/>
    <dgm:cxn modelId="{BB3FA3FC-C51E-CF45-B6BC-CF65F2A4AAAD}" type="presOf" srcId="{5A035A84-594A-0547-944D-4241786B3DA7}" destId="{5D3C5185-DC7A-1940-B953-C5C8A7B6D244}" srcOrd="0" destOrd="0" presId="urn:microsoft.com/office/officeart/2005/8/layout/cycle3"/>
    <dgm:cxn modelId="{3C20BD10-FAAB-F94C-9DB6-929A4A96744E}" srcId="{4B58974B-7A8A-4F48-B1FD-9113D9AE7CF2}" destId="{230A05A6-8584-3941-89FE-D038DA5EE133}" srcOrd="3" destOrd="0" parTransId="{D22F4C86-D3D5-714B-B5A3-00F9354BD1B0}" sibTransId="{93AF08E3-735C-1546-BB58-2755B821C173}"/>
    <dgm:cxn modelId="{349C1D85-BBD2-3048-B229-6B32B69CB3AF}" type="presOf" srcId="{BD6A7F47-C622-E44C-9132-9D375288019C}" destId="{85440692-3142-5247-AD21-87BBB2016FA3}" srcOrd="0" destOrd="0" presId="urn:microsoft.com/office/officeart/2005/8/layout/cycle3"/>
    <dgm:cxn modelId="{AC7FE6A0-3083-1B49-ADA7-7F4BA3E73896}" type="presOf" srcId="{4B58974B-7A8A-4F48-B1FD-9113D9AE7CF2}" destId="{591AC378-AF36-CF4C-9298-3CDE81BCA505}" srcOrd="0" destOrd="0" presId="urn:microsoft.com/office/officeart/2005/8/layout/cycle3"/>
    <dgm:cxn modelId="{DB906662-DB57-8144-941B-AC98D3FB0537}" type="presParOf" srcId="{591AC378-AF36-CF4C-9298-3CDE81BCA505}" destId="{8CB3B8D4-70D0-294C-B477-80300A00616B}" srcOrd="0" destOrd="0" presId="urn:microsoft.com/office/officeart/2005/8/layout/cycle3"/>
    <dgm:cxn modelId="{8D81A5F5-689F-004D-AC92-99C942D13B83}" type="presParOf" srcId="{8CB3B8D4-70D0-294C-B477-80300A00616B}" destId="{85440692-3142-5247-AD21-87BBB2016FA3}" srcOrd="0" destOrd="0" presId="urn:microsoft.com/office/officeart/2005/8/layout/cycle3"/>
    <dgm:cxn modelId="{623C2F18-5357-4E43-BCFA-0EB247C05F9F}" type="presParOf" srcId="{8CB3B8D4-70D0-294C-B477-80300A00616B}" destId="{6EAABCD8-DFD4-1045-9811-98664B34E51C}" srcOrd="1" destOrd="0" presId="urn:microsoft.com/office/officeart/2005/8/layout/cycle3"/>
    <dgm:cxn modelId="{BE3D6483-D6FC-1F4B-ACAF-889B6AE662B1}" type="presParOf" srcId="{8CB3B8D4-70D0-294C-B477-80300A00616B}" destId="{4E09DAB2-8F92-A345-9D78-96B0EA5E9126}" srcOrd="2" destOrd="0" presId="urn:microsoft.com/office/officeart/2005/8/layout/cycle3"/>
    <dgm:cxn modelId="{A74B8283-1EF1-F345-88B9-ECC239A230E7}" type="presParOf" srcId="{8CB3B8D4-70D0-294C-B477-80300A00616B}" destId="{5D3C5185-DC7A-1940-B953-C5C8A7B6D244}" srcOrd="3" destOrd="0" presId="urn:microsoft.com/office/officeart/2005/8/layout/cycle3"/>
    <dgm:cxn modelId="{930AEB23-96B0-2044-89BC-F55CB0F1497E}" type="presParOf" srcId="{8CB3B8D4-70D0-294C-B477-80300A00616B}" destId="{92BA82FA-6ACA-EE4A-BA02-E1C8CD282D66}" srcOrd="4" destOrd="0" presId="urn:microsoft.com/office/officeart/2005/8/layout/cycle3"/>
    <dgm:cxn modelId="{72F6FAF4-390E-974D-A698-0A19332AC5A7}" type="presParOf" srcId="{8CB3B8D4-70D0-294C-B477-80300A00616B}" destId="{24EAC4F4-A112-7E4F-BBB2-E188FB3C39FB}" srcOrd="5" destOrd="0" presId="urn:microsoft.com/office/officeart/2005/8/layout/cycle3"/>
    <dgm:cxn modelId="{E2DCCDF1-AF01-604A-BC6B-2B3F11FEF106}" type="presParOf" srcId="{8CB3B8D4-70D0-294C-B477-80300A00616B}" destId="{06C45643-DB92-EF4A-AC26-31366DD8BA2D}"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6BD559-39B6-8443-B56F-DF360468B60C}" type="doc">
      <dgm:prSet loTypeId="urn:microsoft.com/office/officeart/2005/8/layout/cycle3" loCatId="" qsTypeId="urn:microsoft.com/office/officeart/2005/8/quickstyle/simple4" qsCatId="simple" csTypeId="urn:microsoft.com/office/officeart/2005/8/colors/accent6_2" csCatId="accent6" phldr="1"/>
      <dgm:spPr/>
      <dgm:t>
        <a:bodyPr/>
        <a:lstStyle/>
        <a:p>
          <a:endParaRPr lang="en-US"/>
        </a:p>
      </dgm:t>
    </dgm:pt>
    <dgm:pt modelId="{B7E56E34-4B58-774A-AE5D-F39B718AC6FA}">
      <dgm:prSet phldrT="[Text]"/>
      <dgm:spPr/>
      <dgm:t>
        <a:bodyPr/>
        <a:lstStyle/>
        <a:p>
          <a:r>
            <a:rPr lang="en-US" dirty="0" smtClean="0"/>
            <a:t>GE Learning Outcomes</a:t>
          </a:r>
          <a:endParaRPr lang="en-US" dirty="0"/>
        </a:p>
      </dgm:t>
    </dgm:pt>
    <dgm:pt modelId="{D6CE58B6-68C0-214C-9CE1-2421ED47A20A}" type="parTrans" cxnId="{5D1AFC73-948B-EF44-BD9B-8E6A2D95E643}">
      <dgm:prSet/>
      <dgm:spPr/>
      <dgm:t>
        <a:bodyPr/>
        <a:lstStyle/>
        <a:p>
          <a:endParaRPr lang="en-US"/>
        </a:p>
      </dgm:t>
    </dgm:pt>
    <dgm:pt modelId="{7E43099F-4E26-9348-AD8B-073BEE860C91}" type="sibTrans" cxnId="{5D1AFC73-948B-EF44-BD9B-8E6A2D95E643}">
      <dgm:prSet/>
      <dgm:spPr/>
      <dgm:t>
        <a:bodyPr/>
        <a:lstStyle/>
        <a:p>
          <a:endParaRPr lang="en-US"/>
        </a:p>
      </dgm:t>
    </dgm:pt>
    <dgm:pt modelId="{15D36F93-96BA-0449-948F-E99D8EB859D9}">
      <dgm:prSet phldrT="[Text]"/>
      <dgm:spPr/>
      <dgm:t>
        <a:bodyPr/>
        <a:lstStyle/>
        <a:p>
          <a:r>
            <a:rPr lang="en-US" dirty="0" smtClean="0"/>
            <a:t>MREST</a:t>
          </a:r>
          <a:endParaRPr lang="en-US" dirty="0"/>
        </a:p>
      </dgm:t>
    </dgm:pt>
    <dgm:pt modelId="{9D134A71-2202-B94F-8144-1E37C2A695FE}" type="parTrans" cxnId="{67BD7A72-5D92-CE4C-9BD8-AABF9D3C48AB}">
      <dgm:prSet/>
      <dgm:spPr/>
      <dgm:t>
        <a:bodyPr/>
        <a:lstStyle/>
        <a:p>
          <a:endParaRPr lang="en-US"/>
        </a:p>
      </dgm:t>
    </dgm:pt>
    <dgm:pt modelId="{876DCE7E-5E55-C74F-82FD-B5F38E0E574C}" type="sibTrans" cxnId="{67BD7A72-5D92-CE4C-9BD8-AABF9D3C48AB}">
      <dgm:prSet/>
      <dgm:spPr/>
      <dgm:t>
        <a:bodyPr/>
        <a:lstStyle/>
        <a:p>
          <a:endParaRPr lang="en-US"/>
        </a:p>
      </dgm:t>
    </dgm:pt>
    <dgm:pt modelId="{D943C583-F6E5-B64A-9CA0-EADF64FB004A}">
      <dgm:prSet phldrT="[Text]"/>
      <dgm:spPr/>
      <dgm:t>
        <a:bodyPr/>
        <a:lstStyle/>
        <a:p>
          <a:r>
            <a:rPr lang="en-US" dirty="0" smtClean="0"/>
            <a:t>Students Complete</a:t>
          </a:r>
          <a:endParaRPr lang="en-US" dirty="0"/>
        </a:p>
      </dgm:t>
    </dgm:pt>
    <dgm:pt modelId="{71A2C51C-0EED-FE4C-B3C3-6D11311A30F1}" type="parTrans" cxnId="{CC45A06A-8992-6543-945C-DD80BA3F2C63}">
      <dgm:prSet/>
      <dgm:spPr/>
      <dgm:t>
        <a:bodyPr/>
        <a:lstStyle/>
        <a:p>
          <a:endParaRPr lang="en-US"/>
        </a:p>
      </dgm:t>
    </dgm:pt>
    <dgm:pt modelId="{E979F627-D2B9-2B42-9A82-95AB2A7CF079}" type="sibTrans" cxnId="{CC45A06A-8992-6543-945C-DD80BA3F2C63}">
      <dgm:prSet/>
      <dgm:spPr/>
      <dgm:t>
        <a:bodyPr/>
        <a:lstStyle/>
        <a:p>
          <a:endParaRPr lang="en-US"/>
        </a:p>
      </dgm:t>
    </dgm:pt>
    <dgm:pt modelId="{FF18B776-6312-1444-B025-F1FDB18E3D8F}">
      <dgm:prSet phldrT="[Text]"/>
      <dgm:spPr/>
      <dgm:t>
        <a:bodyPr/>
        <a:lstStyle/>
        <a:p>
          <a:r>
            <a:rPr lang="en-US" dirty="0" smtClean="0"/>
            <a:t>Data &amp; Scores Analyzed</a:t>
          </a:r>
          <a:endParaRPr lang="en-US" dirty="0"/>
        </a:p>
      </dgm:t>
    </dgm:pt>
    <dgm:pt modelId="{909C1570-124E-084C-8151-7C41BED36EDF}" type="parTrans" cxnId="{44B28369-0AAD-4141-8B1F-2F8A5A81D647}">
      <dgm:prSet/>
      <dgm:spPr/>
      <dgm:t>
        <a:bodyPr/>
        <a:lstStyle/>
        <a:p>
          <a:endParaRPr lang="en-US"/>
        </a:p>
      </dgm:t>
    </dgm:pt>
    <dgm:pt modelId="{0D474712-CC17-0D47-BE97-C216C49B5E20}" type="sibTrans" cxnId="{44B28369-0AAD-4141-8B1F-2F8A5A81D647}">
      <dgm:prSet/>
      <dgm:spPr/>
      <dgm:t>
        <a:bodyPr/>
        <a:lstStyle/>
        <a:p>
          <a:endParaRPr lang="en-US"/>
        </a:p>
      </dgm:t>
    </dgm:pt>
    <dgm:pt modelId="{13D9F262-B053-4E4E-9F68-71B6CDBB672C}">
      <dgm:prSet phldrT="[Text]"/>
      <dgm:spPr/>
      <dgm:t>
        <a:bodyPr/>
        <a:lstStyle/>
        <a:p>
          <a:r>
            <a:rPr lang="en-US" dirty="0" smtClean="0"/>
            <a:t>Tutorial Modified</a:t>
          </a:r>
          <a:endParaRPr lang="en-US" dirty="0"/>
        </a:p>
      </dgm:t>
    </dgm:pt>
    <dgm:pt modelId="{8643851E-2406-AF44-BB04-4E46AE89E169}" type="parTrans" cxnId="{09947B99-4F83-0C49-B62B-73F9C017BCF2}">
      <dgm:prSet/>
      <dgm:spPr/>
      <dgm:t>
        <a:bodyPr/>
        <a:lstStyle/>
        <a:p>
          <a:endParaRPr lang="en-US"/>
        </a:p>
      </dgm:t>
    </dgm:pt>
    <dgm:pt modelId="{4F8D05D8-D0E9-4348-A205-0D9617AFFC7E}" type="sibTrans" cxnId="{09947B99-4F83-0C49-B62B-73F9C017BCF2}">
      <dgm:prSet/>
      <dgm:spPr/>
      <dgm:t>
        <a:bodyPr/>
        <a:lstStyle/>
        <a:p>
          <a:endParaRPr lang="en-US"/>
        </a:p>
      </dgm:t>
    </dgm:pt>
    <dgm:pt modelId="{28DE5C04-11D2-4243-80B0-1B8C54E5ED56}">
      <dgm:prSet phldrT="[Text]"/>
      <dgm:spPr/>
      <dgm:t>
        <a:bodyPr/>
        <a:lstStyle/>
        <a:p>
          <a:r>
            <a:rPr lang="en-US" dirty="0" smtClean="0"/>
            <a:t>Cluster Report</a:t>
          </a:r>
          <a:endParaRPr lang="en-US" dirty="0"/>
        </a:p>
      </dgm:t>
    </dgm:pt>
    <dgm:pt modelId="{0E06D088-04E7-4C45-B3E9-CBBB061B2F04}" type="parTrans" cxnId="{FADA68DD-77F8-6142-AC53-46CAA8F41A00}">
      <dgm:prSet/>
      <dgm:spPr/>
      <dgm:t>
        <a:bodyPr/>
        <a:lstStyle/>
        <a:p>
          <a:endParaRPr lang="en-US"/>
        </a:p>
      </dgm:t>
    </dgm:pt>
    <dgm:pt modelId="{4FCAAD72-DBDB-844F-98BA-4113D9CF0981}" type="sibTrans" cxnId="{FADA68DD-77F8-6142-AC53-46CAA8F41A00}">
      <dgm:prSet/>
      <dgm:spPr/>
      <dgm:t>
        <a:bodyPr/>
        <a:lstStyle/>
        <a:p>
          <a:endParaRPr lang="en-US"/>
        </a:p>
      </dgm:t>
    </dgm:pt>
    <dgm:pt modelId="{26E8E30A-32EE-F042-84D8-44371BA7AF8A}" type="pres">
      <dgm:prSet presAssocID="{186BD559-39B6-8443-B56F-DF360468B60C}" presName="Name0" presStyleCnt="0">
        <dgm:presLayoutVars>
          <dgm:dir/>
          <dgm:resizeHandles val="exact"/>
        </dgm:presLayoutVars>
      </dgm:prSet>
      <dgm:spPr/>
      <dgm:t>
        <a:bodyPr/>
        <a:lstStyle/>
        <a:p>
          <a:endParaRPr lang="en-US"/>
        </a:p>
      </dgm:t>
    </dgm:pt>
    <dgm:pt modelId="{3880736B-EA9E-3941-B060-DCC747D18225}" type="pres">
      <dgm:prSet presAssocID="{186BD559-39B6-8443-B56F-DF360468B60C}" presName="cycle" presStyleCnt="0"/>
      <dgm:spPr/>
    </dgm:pt>
    <dgm:pt modelId="{88F0AAEE-6F06-9B4B-AE6D-67A163769D80}" type="pres">
      <dgm:prSet presAssocID="{B7E56E34-4B58-774A-AE5D-F39B718AC6FA}" presName="nodeFirstNode" presStyleLbl="node1" presStyleIdx="0" presStyleCnt="6">
        <dgm:presLayoutVars>
          <dgm:bulletEnabled val="1"/>
        </dgm:presLayoutVars>
      </dgm:prSet>
      <dgm:spPr/>
      <dgm:t>
        <a:bodyPr/>
        <a:lstStyle/>
        <a:p>
          <a:endParaRPr lang="en-US"/>
        </a:p>
      </dgm:t>
    </dgm:pt>
    <dgm:pt modelId="{D9F8869F-C5EC-E840-AAFD-F210F2AD866C}" type="pres">
      <dgm:prSet presAssocID="{7E43099F-4E26-9348-AD8B-073BEE860C91}" presName="sibTransFirstNode" presStyleLbl="bgShp" presStyleIdx="0" presStyleCnt="1"/>
      <dgm:spPr/>
      <dgm:t>
        <a:bodyPr/>
        <a:lstStyle/>
        <a:p>
          <a:endParaRPr lang="en-US"/>
        </a:p>
      </dgm:t>
    </dgm:pt>
    <dgm:pt modelId="{AF031687-DDA4-EF45-BC8C-613E956E5534}" type="pres">
      <dgm:prSet presAssocID="{15D36F93-96BA-0449-948F-E99D8EB859D9}" presName="nodeFollowingNodes" presStyleLbl="node1" presStyleIdx="1" presStyleCnt="6">
        <dgm:presLayoutVars>
          <dgm:bulletEnabled val="1"/>
        </dgm:presLayoutVars>
      </dgm:prSet>
      <dgm:spPr/>
      <dgm:t>
        <a:bodyPr/>
        <a:lstStyle/>
        <a:p>
          <a:endParaRPr lang="en-US"/>
        </a:p>
      </dgm:t>
    </dgm:pt>
    <dgm:pt modelId="{350174B9-0757-4F44-9554-5B1859400026}" type="pres">
      <dgm:prSet presAssocID="{D943C583-F6E5-B64A-9CA0-EADF64FB004A}" presName="nodeFollowingNodes" presStyleLbl="node1" presStyleIdx="2" presStyleCnt="6">
        <dgm:presLayoutVars>
          <dgm:bulletEnabled val="1"/>
        </dgm:presLayoutVars>
      </dgm:prSet>
      <dgm:spPr/>
      <dgm:t>
        <a:bodyPr/>
        <a:lstStyle/>
        <a:p>
          <a:endParaRPr lang="en-US"/>
        </a:p>
      </dgm:t>
    </dgm:pt>
    <dgm:pt modelId="{90FDFA18-D6C8-6641-B7D9-5EB50C67CB61}" type="pres">
      <dgm:prSet presAssocID="{FF18B776-6312-1444-B025-F1FDB18E3D8F}" presName="nodeFollowingNodes" presStyleLbl="node1" presStyleIdx="3" presStyleCnt="6">
        <dgm:presLayoutVars>
          <dgm:bulletEnabled val="1"/>
        </dgm:presLayoutVars>
      </dgm:prSet>
      <dgm:spPr/>
      <dgm:t>
        <a:bodyPr/>
        <a:lstStyle/>
        <a:p>
          <a:endParaRPr lang="en-US"/>
        </a:p>
      </dgm:t>
    </dgm:pt>
    <dgm:pt modelId="{17FD41EF-5271-3B48-88C5-29EFD32D4021}" type="pres">
      <dgm:prSet presAssocID="{13D9F262-B053-4E4E-9F68-71B6CDBB672C}" presName="nodeFollowingNodes" presStyleLbl="node1" presStyleIdx="4" presStyleCnt="6">
        <dgm:presLayoutVars>
          <dgm:bulletEnabled val="1"/>
        </dgm:presLayoutVars>
      </dgm:prSet>
      <dgm:spPr/>
      <dgm:t>
        <a:bodyPr/>
        <a:lstStyle/>
        <a:p>
          <a:endParaRPr lang="en-US"/>
        </a:p>
      </dgm:t>
    </dgm:pt>
    <dgm:pt modelId="{387B3016-E75C-2F42-947D-128FD5919C4D}" type="pres">
      <dgm:prSet presAssocID="{28DE5C04-11D2-4243-80B0-1B8C54E5ED56}" presName="nodeFollowingNodes" presStyleLbl="node1" presStyleIdx="5" presStyleCnt="6">
        <dgm:presLayoutVars>
          <dgm:bulletEnabled val="1"/>
        </dgm:presLayoutVars>
      </dgm:prSet>
      <dgm:spPr/>
      <dgm:t>
        <a:bodyPr/>
        <a:lstStyle/>
        <a:p>
          <a:endParaRPr lang="en-US"/>
        </a:p>
      </dgm:t>
    </dgm:pt>
  </dgm:ptLst>
  <dgm:cxnLst>
    <dgm:cxn modelId="{0169D997-EC37-344A-9859-B5DD275C0AF8}" type="presOf" srcId="{15D36F93-96BA-0449-948F-E99D8EB859D9}" destId="{AF031687-DDA4-EF45-BC8C-613E956E5534}" srcOrd="0" destOrd="0" presId="urn:microsoft.com/office/officeart/2005/8/layout/cycle3"/>
    <dgm:cxn modelId="{CD717C3D-B631-6B43-B4E2-B9E5E30B7B2E}" type="presOf" srcId="{B7E56E34-4B58-774A-AE5D-F39B718AC6FA}" destId="{88F0AAEE-6F06-9B4B-AE6D-67A163769D80}" srcOrd="0" destOrd="0" presId="urn:microsoft.com/office/officeart/2005/8/layout/cycle3"/>
    <dgm:cxn modelId="{FADA68DD-77F8-6142-AC53-46CAA8F41A00}" srcId="{186BD559-39B6-8443-B56F-DF360468B60C}" destId="{28DE5C04-11D2-4243-80B0-1B8C54E5ED56}" srcOrd="5" destOrd="0" parTransId="{0E06D088-04E7-4C45-B3E9-CBBB061B2F04}" sibTransId="{4FCAAD72-DBDB-844F-98BA-4113D9CF0981}"/>
    <dgm:cxn modelId="{5D1AFC73-948B-EF44-BD9B-8E6A2D95E643}" srcId="{186BD559-39B6-8443-B56F-DF360468B60C}" destId="{B7E56E34-4B58-774A-AE5D-F39B718AC6FA}" srcOrd="0" destOrd="0" parTransId="{D6CE58B6-68C0-214C-9CE1-2421ED47A20A}" sibTransId="{7E43099F-4E26-9348-AD8B-073BEE860C91}"/>
    <dgm:cxn modelId="{0545C11A-C0BE-B343-BB40-2B3FBF5E64AB}" type="presOf" srcId="{28DE5C04-11D2-4243-80B0-1B8C54E5ED56}" destId="{387B3016-E75C-2F42-947D-128FD5919C4D}" srcOrd="0" destOrd="0" presId="urn:microsoft.com/office/officeart/2005/8/layout/cycle3"/>
    <dgm:cxn modelId="{44B28369-0AAD-4141-8B1F-2F8A5A81D647}" srcId="{186BD559-39B6-8443-B56F-DF360468B60C}" destId="{FF18B776-6312-1444-B025-F1FDB18E3D8F}" srcOrd="3" destOrd="0" parTransId="{909C1570-124E-084C-8151-7C41BED36EDF}" sibTransId="{0D474712-CC17-0D47-BE97-C216C49B5E20}"/>
    <dgm:cxn modelId="{3A8C2423-8FDC-0F4A-B63E-6D7A6CA7087F}" type="presOf" srcId="{FF18B776-6312-1444-B025-F1FDB18E3D8F}" destId="{90FDFA18-D6C8-6641-B7D9-5EB50C67CB61}" srcOrd="0" destOrd="0" presId="urn:microsoft.com/office/officeart/2005/8/layout/cycle3"/>
    <dgm:cxn modelId="{67BD7A72-5D92-CE4C-9BD8-AABF9D3C48AB}" srcId="{186BD559-39B6-8443-B56F-DF360468B60C}" destId="{15D36F93-96BA-0449-948F-E99D8EB859D9}" srcOrd="1" destOrd="0" parTransId="{9D134A71-2202-B94F-8144-1E37C2A695FE}" sibTransId="{876DCE7E-5E55-C74F-82FD-B5F38E0E574C}"/>
    <dgm:cxn modelId="{CC45A06A-8992-6543-945C-DD80BA3F2C63}" srcId="{186BD559-39B6-8443-B56F-DF360468B60C}" destId="{D943C583-F6E5-B64A-9CA0-EADF64FB004A}" srcOrd="2" destOrd="0" parTransId="{71A2C51C-0EED-FE4C-B3C3-6D11311A30F1}" sibTransId="{E979F627-D2B9-2B42-9A82-95AB2A7CF079}"/>
    <dgm:cxn modelId="{094E3945-ED64-7045-82C7-75895F71C22A}" type="presOf" srcId="{D943C583-F6E5-B64A-9CA0-EADF64FB004A}" destId="{350174B9-0757-4F44-9554-5B1859400026}" srcOrd="0" destOrd="0" presId="urn:microsoft.com/office/officeart/2005/8/layout/cycle3"/>
    <dgm:cxn modelId="{3B2B01F2-D199-0B4A-940C-D852A342CCC6}" type="presOf" srcId="{13D9F262-B053-4E4E-9F68-71B6CDBB672C}" destId="{17FD41EF-5271-3B48-88C5-29EFD32D4021}" srcOrd="0" destOrd="0" presId="urn:microsoft.com/office/officeart/2005/8/layout/cycle3"/>
    <dgm:cxn modelId="{CD7B8213-57FD-6549-9788-BE17BE288754}" type="presOf" srcId="{7E43099F-4E26-9348-AD8B-073BEE860C91}" destId="{D9F8869F-C5EC-E840-AAFD-F210F2AD866C}" srcOrd="0" destOrd="0" presId="urn:microsoft.com/office/officeart/2005/8/layout/cycle3"/>
    <dgm:cxn modelId="{53020662-CDF6-7A4A-9F7B-FAED5C05B79A}" type="presOf" srcId="{186BD559-39B6-8443-B56F-DF360468B60C}" destId="{26E8E30A-32EE-F042-84D8-44371BA7AF8A}" srcOrd="0" destOrd="0" presId="urn:microsoft.com/office/officeart/2005/8/layout/cycle3"/>
    <dgm:cxn modelId="{09947B99-4F83-0C49-B62B-73F9C017BCF2}" srcId="{186BD559-39B6-8443-B56F-DF360468B60C}" destId="{13D9F262-B053-4E4E-9F68-71B6CDBB672C}" srcOrd="4" destOrd="0" parTransId="{8643851E-2406-AF44-BB04-4E46AE89E169}" sibTransId="{4F8D05D8-D0E9-4348-A205-0D9617AFFC7E}"/>
    <dgm:cxn modelId="{05AC60B0-486E-DC49-BE6B-B5EC4F3AE774}" type="presParOf" srcId="{26E8E30A-32EE-F042-84D8-44371BA7AF8A}" destId="{3880736B-EA9E-3941-B060-DCC747D18225}" srcOrd="0" destOrd="0" presId="urn:microsoft.com/office/officeart/2005/8/layout/cycle3"/>
    <dgm:cxn modelId="{BD512E6A-479C-B242-A740-B7B92AA97390}" type="presParOf" srcId="{3880736B-EA9E-3941-B060-DCC747D18225}" destId="{88F0AAEE-6F06-9B4B-AE6D-67A163769D80}" srcOrd="0" destOrd="0" presId="urn:microsoft.com/office/officeart/2005/8/layout/cycle3"/>
    <dgm:cxn modelId="{D3B19EBD-01F5-E04F-8123-3FD8CFCA2C8F}" type="presParOf" srcId="{3880736B-EA9E-3941-B060-DCC747D18225}" destId="{D9F8869F-C5EC-E840-AAFD-F210F2AD866C}" srcOrd="1" destOrd="0" presId="urn:microsoft.com/office/officeart/2005/8/layout/cycle3"/>
    <dgm:cxn modelId="{E399AA8D-70FA-0249-845F-E2E7F99936A8}" type="presParOf" srcId="{3880736B-EA9E-3941-B060-DCC747D18225}" destId="{AF031687-DDA4-EF45-BC8C-613E956E5534}" srcOrd="2" destOrd="0" presId="urn:microsoft.com/office/officeart/2005/8/layout/cycle3"/>
    <dgm:cxn modelId="{CEE5DB07-EB29-F640-8DEA-4B48E97F077A}" type="presParOf" srcId="{3880736B-EA9E-3941-B060-DCC747D18225}" destId="{350174B9-0757-4F44-9554-5B1859400026}" srcOrd="3" destOrd="0" presId="urn:microsoft.com/office/officeart/2005/8/layout/cycle3"/>
    <dgm:cxn modelId="{D6116070-1A42-B24D-8BC9-ACC3BD75DE3F}" type="presParOf" srcId="{3880736B-EA9E-3941-B060-DCC747D18225}" destId="{90FDFA18-D6C8-6641-B7D9-5EB50C67CB61}" srcOrd="4" destOrd="0" presId="urn:microsoft.com/office/officeart/2005/8/layout/cycle3"/>
    <dgm:cxn modelId="{5D5BD701-60BC-9546-982C-7F016B370687}" type="presParOf" srcId="{3880736B-EA9E-3941-B060-DCC747D18225}" destId="{17FD41EF-5271-3B48-88C5-29EFD32D4021}" srcOrd="5" destOrd="0" presId="urn:microsoft.com/office/officeart/2005/8/layout/cycle3"/>
    <dgm:cxn modelId="{AC7F45F6-1676-4B46-8FDE-546D73244CC8}" type="presParOf" srcId="{3880736B-EA9E-3941-B060-DCC747D18225}" destId="{387B3016-E75C-2F42-947D-128FD5919C4D}" srcOrd="6"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CC96B-1232-4874-9827-E3D93D8275AF}">
      <dsp:nvSpPr>
        <dsp:cNvPr id="0" name=""/>
        <dsp:cNvSpPr/>
      </dsp:nvSpPr>
      <dsp:spPr>
        <a:xfrm>
          <a:off x="5530146" y="893856"/>
          <a:ext cx="1608894" cy="3830543"/>
        </a:xfrm>
        <a:prstGeom prst="wedgeRectCallout">
          <a:avLst>
            <a:gd name="adj1" fmla="val 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smtClean="0"/>
            <a:t>Madison Research Essentials</a:t>
          </a:r>
          <a:endParaRPr lang="en-US" sz="1700" kern="1200" dirty="0"/>
        </a:p>
        <a:p>
          <a:pPr lvl="0" algn="r" defTabSz="755650">
            <a:lnSpc>
              <a:spcPct val="90000"/>
            </a:lnSpc>
            <a:spcBef>
              <a:spcPct val="0"/>
            </a:spcBef>
            <a:spcAft>
              <a:spcPct val="35000"/>
            </a:spcAft>
          </a:pPr>
          <a:r>
            <a:rPr lang="en-US" sz="1700" kern="1200" dirty="0" smtClean="0"/>
            <a:t>5 video modules with associated quizzes.  Designed for easy embedding in Learning Management System (Canvas)</a:t>
          </a:r>
          <a:endParaRPr lang="en-US" sz="1700" kern="1200" dirty="0"/>
        </a:p>
      </dsp:txBody>
      <dsp:txXfrm>
        <a:off x="5734154" y="893856"/>
        <a:ext cx="1404886" cy="3830543"/>
      </dsp:txXfrm>
    </dsp:sp>
    <dsp:sp modelId="{0BF63B50-1D3E-49BC-8A74-4F22090572D9}">
      <dsp:nvSpPr>
        <dsp:cNvPr id="0" name=""/>
        <dsp:cNvSpPr/>
      </dsp:nvSpPr>
      <dsp:spPr>
        <a:xfrm>
          <a:off x="5530146" y="0"/>
          <a:ext cx="1608894" cy="8938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lvl="0" algn="ctr" defTabSz="1200150">
            <a:lnSpc>
              <a:spcPct val="90000"/>
            </a:lnSpc>
            <a:spcBef>
              <a:spcPct val="0"/>
            </a:spcBef>
            <a:spcAft>
              <a:spcPct val="35000"/>
            </a:spcAft>
          </a:pPr>
          <a:r>
            <a:rPr lang="en-US" sz="2700" kern="1200" dirty="0" smtClean="0"/>
            <a:t>2013</a:t>
          </a:r>
          <a:endParaRPr lang="en-US" sz="2700" kern="1200" dirty="0"/>
        </a:p>
      </dsp:txBody>
      <dsp:txXfrm>
        <a:off x="5530146" y="0"/>
        <a:ext cx="1608894" cy="893856"/>
      </dsp:txXfrm>
    </dsp:sp>
    <dsp:sp modelId="{6C997C89-F3AC-480C-938C-014A88F38BD1}">
      <dsp:nvSpPr>
        <dsp:cNvPr id="0" name=""/>
        <dsp:cNvSpPr/>
      </dsp:nvSpPr>
      <dsp:spPr>
        <a:xfrm>
          <a:off x="3921252" y="893856"/>
          <a:ext cx="1608894" cy="3575425"/>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smtClean="0"/>
            <a:t>Go for the Gold</a:t>
          </a:r>
        </a:p>
        <a:p>
          <a:pPr lvl="0" algn="r" defTabSz="755650">
            <a:lnSpc>
              <a:spcPct val="90000"/>
            </a:lnSpc>
            <a:spcBef>
              <a:spcPct val="0"/>
            </a:spcBef>
            <a:spcAft>
              <a:spcPct val="35000"/>
            </a:spcAft>
          </a:pPr>
          <a:r>
            <a:rPr lang="en-US" sz="1700" kern="1200" dirty="0" smtClean="0"/>
            <a:t>8 HTML frames based modules with quizzes.			</a:t>
          </a:r>
          <a:endParaRPr lang="en-US" sz="1700" kern="1200" dirty="0"/>
        </a:p>
      </dsp:txBody>
      <dsp:txXfrm>
        <a:off x="4125259" y="893856"/>
        <a:ext cx="1404886" cy="3575425"/>
      </dsp:txXfrm>
    </dsp:sp>
    <dsp:sp modelId="{637C21FD-CE8C-401A-9C3B-2AD4254AA627}">
      <dsp:nvSpPr>
        <dsp:cNvPr id="0" name=""/>
        <dsp:cNvSpPr/>
      </dsp:nvSpPr>
      <dsp:spPr>
        <a:xfrm>
          <a:off x="3921252" y="129920"/>
          <a:ext cx="1608894" cy="7662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lvl="0" algn="ctr" defTabSz="1200150">
            <a:lnSpc>
              <a:spcPct val="90000"/>
            </a:lnSpc>
            <a:spcBef>
              <a:spcPct val="0"/>
            </a:spcBef>
            <a:spcAft>
              <a:spcPct val="35000"/>
            </a:spcAft>
          </a:pPr>
          <a:r>
            <a:rPr lang="en-US" sz="2700" kern="1200" dirty="0" smtClean="0"/>
            <a:t>2000</a:t>
          </a:r>
          <a:endParaRPr lang="en-US" sz="2700" kern="1200" dirty="0"/>
        </a:p>
      </dsp:txBody>
      <dsp:txXfrm>
        <a:off x="3921252" y="129920"/>
        <a:ext cx="1608894" cy="766297"/>
      </dsp:txXfrm>
    </dsp:sp>
    <dsp:sp modelId="{B5A1BD61-4633-4397-8E27-873F2A1A9D52}">
      <dsp:nvSpPr>
        <dsp:cNvPr id="0" name=""/>
        <dsp:cNvSpPr/>
      </dsp:nvSpPr>
      <dsp:spPr>
        <a:xfrm>
          <a:off x="2312357" y="893856"/>
          <a:ext cx="1608894" cy="3319835"/>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smtClean="0"/>
            <a:t>Finding Information Workbook</a:t>
          </a:r>
        </a:p>
        <a:p>
          <a:pPr lvl="0" algn="r" defTabSz="755650">
            <a:lnSpc>
              <a:spcPct val="90000"/>
            </a:lnSpc>
            <a:spcBef>
              <a:spcPct val="0"/>
            </a:spcBef>
            <a:spcAft>
              <a:spcPct val="35000"/>
            </a:spcAft>
          </a:pPr>
          <a:r>
            <a:rPr lang="en-US" sz="1700" kern="1200" dirty="0" smtClean="0"/>
            <a:t>Introduced electronic connection: “You have probably heard of the Internet.”</a:t>
          </a:r>
          <a:endParaRPr lang="en-US" sz="1700" kern="1200" dirty="0"/>
        </a:p>
      </dsp:txBody>
      <dsp:txXfrm>
        <a:off x="2516365" y="893856"/>
        <a:ext cx="1404886" cy="3319835"/>
      </dsp:txXfrm>
    </dsp:sp>
    <dsp:sp modelId="{74044351-F1C2-4AB1-91A4-77BAEB4A666C}">
      <dsp:nvSpPr>
        <dsp:cNvPr id="0" name=""/>
        <dsp:cNvSpPr/>
      </dsp:nvSpPr>
      <dsp:spPr>
        <a:xfrm>
          <a:off x="2312357" y="255590"/>
          <a:ext cx="1608894" cy="6382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lvl="0" algn="ctr" defTabSz="1200150">
            <a:lnSpc>
              <a:spcPct val="90000"/>
            </a:lnSpc>
            <a:spcBef>
              <a:spcPct val="0"/>
            </a:spcBef>
            <a:spcAft>
              <a:spcPct val="35000"/>
            </a:spcAft>
          </a:pPr>
          <a:r>
            <a:rPr lang="en-US" sz="2700" kern="1200" smtClean="0"/>
            <a:t>1995</a:t>
          </a:r>
          <a:endParaRPr lang="en-US" sz="2700" kern="1200" dirty="0"/>
        </a:p>
      </dsp:txBody>
      <dsp:txXfrm>
        <a:off x="2312357" y="255590"/>
        <a:ext cx="1608894" cy="638266"/>
      </dsp:txXfrm>
    </dsp:sp>
    <dsp:sp modelId="{942ECAA1-BDBE-4AF3-B124-6CE396DCC7F0}">
      <dsp:nvSpPr>
        <dsp:cNvPr id="0" name=""/>
        <dsp:cNvSpPr/>
      </dsp:nvSpPr>
      <dsp:spPr>
        <a:xfrm>
          <a:off x="703463" y="893856"/>
          <a:ext cx="1608894" cy="3064245"/>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75" tIns="53975" rIns="53975" bIns="53975" numCol="1" spcCol="1270" anchor="t" anchorCtr="0">
          <a:noAutofit/>
        </a:bodyPr>
        <a:lstStyle/>
        <a:p>
          <a:pPr lvl="0" algn="r" defTabSz="755650">
            <a:lnSpc>
              <a:spcPct val="90000"/>
            </a:lnSpc>
            <a:spcBef>
              <a:spcPct val="0"/>
            </a:spcBef>
            <a:spcAft>
              <a:spcPct val="35000"/>
            </a:spcAft>
          </a:pPr>
          <a:r>
            <a:rPr lang="en-US" sz="1700" kern="1200" dirty="0" smtClean="0"/>
            <a:t>Library Skills Workbook</a:t>
          </a:r>
        </a:p>
        <a:p>
          <a:pPr lvl="0" algn="r" defTabSz="755650">
            <a:lnSpc>
              <a:spcPct val="90000"/>
            </a:lnSpc>
            <a:spcBef>
              <a:spcPct val="0"/>
            </a:spcBef>
            <a:spcAft>
              <a:spcPct val="35000"/>
            </a:spcAft>
          </a:pPr>
          <a:endParaRPr lang="en-US" sz="1700" kern="1200" dirty="0" smtClean="0"/>
        </a:p>
        <a:p>
          <a:pPr lvl="0" algn="r" defTabSz="755650">
            <a:lnSpc>
              <a:spcPct val="90000"/>
            </a:lnSpc>
            <a:spcBef>
              <a:spcPct val="0"/>
            </a:spcBef>
            <a:spcAft>
              <a:spcPct val="35000"/>
            </a:spcAft>
          </a:pPr>
          <a:r>
            <a:rPr lang="en-US" sz="1700" kern="1200" dirty="0" smtClean="0"/>
            <a:t>31 learning objectives including differentiating between LC and Dewey and location of print periodical. </a:t>
          </a:r>
          <a:endParaRPr lang="en-US" sz="1700" kern="1200" dirty="0"/>
        </a:p>
      </dsp:txBody>
      <dsp:txXfrm>
        <a:off x="907470" y="893856"/>
        <a:ext cx="1404886" cy="3064245"/>
      </dsp:txXfrm>
    </dsp:sp>
    <dsp:sp modelId="{1C2E0434-1FE0-4362-983B-E3A2CF19C9BF}">
      <dsp:nvSpPr>
        <dsp:cNvPr id="0" name=""/>
        <dsp:cNvSpPr/>
      </dsp:nvSpPr>
      <dsp:spPr>
        <a:xfrm>
          <a:off x="703463" y="383148"/>
          <a:ext cx="1608894" cy="5107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lvl="0" algn="ctr" defTabSz="1200150">
            <a:lnSpc>
              <a:spcPct val="90000"/>
            </a:lnSpc>
            <a:spcBef>
              <a:spcPct val="0"/>
            </a:spcBef>
            <a:spcAft>
              <a:spcPct val="35000"/>
            </a:spcAft>
          </a:pPr>
          <a:r>
            <a:rPr lang="en-US" sz="2700" kern="1200" dirty="0" smtClean="0"/>
            <a:t>1984</a:t>
          </a:r>
          <a:endParaRPr lang="en-US" sz="2700" kern="1200" dirty="0"/>
        </a:p>
      </dsp:txBody>
      <dsp:txXfrm>
        <a:off x="703463" y="383148"/>
        <a:ext cx="1608894" cy="510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ABCD8-DFD4-1045-9811-98664B34E51C}">
      <dsp:nvSpPr>
        <dsp:cNvPr id="0" name=""/>
        <dsp:cNvSpPr/>
      </dsp:nvSpPr>
      <dsp:spPr>
        <a:xfrm>
          <a:off x="115362" y="371384"/>
          <a:ext cx="3807875" cy="3807875"/>
        </a:xfrm>
        <a:prstGeom prst="circularArrow">
          <a:avLst>
            <a:gd name="adj1" fmla="val 5274"/>
            <a:gd name="adj2" fmla="val 312630"/>
            <a:gd name="adj3" fmla="val 14333654"/>
            <a:gd name="adj4" fmla="val 17065530"/>
            <a:gd name="adj5" fmla="val 5477"/>
          </a:avLst>
        </a:prstGeom>
        <a:solidFill>
          <a:schemeClr val="accent4">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85440692-3142-5247-AD21-87BBB2016FA3}">
      <dsp:nvSpPr>
        <dsp:cNvPr id="0" name=""/>
        <dsp:cNvSpPr/>
      </dsp:nvSpPr>
      <dsp:spPr>
        <a:xfrm>
          <a:off x="1338969" y="378038"/>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Establish Objectives</a:t>
          </a:r>
          <a:endParaRPr lang="en-US" sz="1600" kern="1200" dirty="0"/>
        </a:p>
      </dsp:txBody>
      <dsp:txXfrm>
        <a:off x="1372180" y="411249"/>
        <a:ext cx="1294239" cy="613908"/>
      </dsp:txXfrm>
    </dsp:sp>
    <dsp:sp modelId="{4E09DAB2-8F92-A345-9D78-96B0EA5E9126}">
      <dsp:nvSpPr>
        <dsp:cNvPr id="0" name=""/>
        <dsp:cNvSpPr/>
      </dsp:nvSpPr>
      <dsp:spPr>
        <a:xfrm>
          <a:off x="2676785" y="1150427"/>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Select/Design Instrument</a:t>
          </a:r>
          <a:endParaRPr lang="en-US" sz="1600" kern="1200" dirty="0"/>
        </a:p>
      </dsp:txBody>
      <dsp:txXfrm>
        <a:off x="2709996" y="1183638"/>
        <a:ext cx="1294239" cy="613908"/>
      </dsp:txXfrm>
    </dsp:sp>
    <dsp:sp modelId="{5D3C5185-DC7A-1940-B953-C5C8A7B6D244}">
      <dsp:nvSpPr>
        <dsp:cNvPr id="0" name=""/>
        <dsp:cNvSpPr/>
      </dsp:nvSpPr>
      <dsp:spPr>
        <a:xfrm>
          <a:off x="2676785" y="2695204"/>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Collect Information</a:t>
          </a:r>
          <a:endParaRPr lang="en-US" sz="1600" kern="1200" dirty="0"/>
        </a:p>
      </dsp:txBody>
      <dsp:txXfrm>
        <a:off x="2709996" y="2728415"/>
        <a:ext cx="1294239" cy="613908"/>
      </dsp:txXfrm>
    </dsp:sp>
    <dsp:sp modelId="{92BA82FA-6ACA-EE4A-BA02-E1C8CD282D66}">
      <dsp:nvSpPr>
        <dsp:cNvPr id="0" name=""/>
        <dsp:cNvSpPr/>
      </dsp:nvSpPr>
      <dsp:spPr>
        <a:xfrm>
          <a:off x="1338969" y="3467593"/>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Analyze Information</a:t>
          </a:r>
        </a:p>
      </dsp:txBody>
      <dsp:txXfrm>
        <a:off x="1372180" y="3500804"/>
        <a:ext cx="1294239" cy="613908"/>
      </dsp:txXfrm>
    </dsp:sp>
    <dsp:sp modelId="{24EAC4F4-A112-7E4F-BBB2-E188FB3C39FB}">
      <dsp:nvSpPr>
        <dsp:cNvPr id="0" name=""/>
        <dsp:cNvSpPr/>
      </dsp:nvSpPr>
      <dsp:spPr>
        <a:xfrm>
          <a:off x="1153" y="2695204"/>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 Information</a:t>
          </a:r>
          <a:endParaRPr lang="en-US" sz="1600" kern="1200" dirty="0"/>
        </a:p>
      </dsp:txBody>
      <dsp:txXfrm>
        <a:off x="34364" y="2728415"/>
        <a:ext cx="1294239" cy="613908"/>
      </dsp:txXfrm>
    </dsp:sp>
    <dsp:sp modelId="{06C45643-DB92-EF4A-AC26-31366DD8BA2D}">
      <dsp:nvSpPr>
        <dsp:cNvPr id="0" name=""/>
        <dsp:cNvSpPr/>
      </dsp:nvSpPr>
      <dsp:spPr>
        <a:xfrm>
          <a:off x="1153" y="1150427"/>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Report Results</a:t>
          </a:r>
          <a:endParaRPr lang="en-US" sz="1600" kern="1200" dirty="0"/>
        </a:p>
      </dsp:txBody>
      <dsp:txXfrm>
        <a:off x="34364" y="1183638"/>
        <a:ext cx="1294239" cy="613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8869F-C5EC-E840-AAFD-F210F2AD866C}">
      <dsp:nvSpPr>
        <dsp:cNvPr id="0" name=""/>
        <dsp:cNvSpPr/>
      </dsp:nvSpPr>
      <dsp:spPr>
        <a:xfrm>
          <a:off x="115362" y="371384"/>
          <a:ext cx="3807875" cy="3807875"/>
        </a:xfrm>
        <a:prstGeom prst="circularArrow">
          <a:avLst>
            <a:gd name="adj1" fmla="val 5274"/>
            <a:gd name="adj2" fmla="val 312630"/>
            <a:gd name="adj3" fmla="val 14333654"/>
            <a:gd name="adj4" fmla="val 17065530"/>
            <a:gd name="adj5" fmla="val 5477"/>
          </a:avLst>
        </a:prstGeom>
        <a:solidFill>
          <a:schemeClr val="accent6">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88F0AAEE-6F06-9B4B-AE6D-67A163769D80}">
      <dsp:nvSpPr>
        <dsp:cNvPr id="0" name=""/>
        <dsp:cNvSpPr/>
      </dsp:nvSpPr>
      <dsp:spPr>
        <a:xfrm>
          <a:off x="1338969" y="378038"/>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GE Learning Outcomes/Tutorial</a:t>
          </a:r>
          <a:endParaRPr lang="en-US" sz="1200" kern="1200" dirty="0"/>
        </a:p>
      </dsp:txBody>
      <dsp:txXfrm>
        <a:off x="1372180" y="411249"/>
        <a:ext cx="1294239" cy="613908"/>
      </dsp:txXfrm>
    </dsp:sp>
    <dsp:sp modelId="{AF031687-DDA4-EF45-BC8C-613E956E5534}">
      <dsp:nvSpPr>
        <dsp:cNvPr id="0" name=""/>
        <dsp:cNvSpPr/>
      </dsp:nvSpPr>
      <dsp:spPr>
        <a:xfrm>
          <a:off x="2676785" y="1150427"/>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MREST</a:t>
          </a:r>
          <a:endParaRPr lang="en-US" sz="1200" kern="1200" dirty="0"/>
        </a:p>
      </dsp:txBody>
      <dsp:txXfrm>
        <a:off x="2709996" y="1183638"/>
        <a:ext cx="1294239" cy="613908"/>
      </dsp:txXfrm>
    </dsp:sp>
    <dsp:sp modelId="{350174B9-0757-4F44-9554-5B1859400026}">
      <dsp:nvSpPr>
        <dsp:cNvPr id="0" name=""/>
        <dsp:cNvSpPr/>
      </dsp:nvSpPr>
      <dsp:spPr>
        <a:xfrm>
          <a:off x="2676785" y="2695204"/>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Students Complete</a:t>
          </a:r>
          <a:endParaRPr lang="en-US" sz="1200" kern="1200" dirty="0"/>
        </a:p>
      </dsp:txBody>
      <dsp:txXfrm>
        <a:off x="2709996" y="2728415"/>
        <a:ext cx="1294239" cy="613908"/>
      </dsp:txXfrm>
    </dsp:sp>
    <dsp:sp modelId="{90FDFA18-D6C8-6641-B7D9-5EB50C67CB61}">
      <dsp:nvSpPr>
        <dsp:cNvPr id="0" name=""/>
        <dsp:cNvSpPr/>
      </dsp:nvSpPr>
      <dsp:spPr>
        <a:xfrm>
          <a:off x="1338969" y="3467593"/>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Data &amp; Scores Analyzed</a:t>
          </a:r>
          <a:endParaRPr lang="en-US" sz="1200" kern="1200" dirty="0"/>
        </a:p>
      </dsp:txBody>
      <dsp:txXfrm>
        <a:off x="1372180" y="3500804"/>
        <a:ext cx="1294239" cy="613908"/>
      </dsp:txXfrm>
    </dsp:sp>
    <dsp:sp modelId="{17FD41EF-5271-3B48-88C5-29EFD32D4021}">
      <dsp:nvSpPr>
        <dsp:cNvPr id="0" name=""/>
        <dsp:cNvSpPr/>
      </dsp:nvSpPr>
      <dsp:spPr>
        <a:xfrm>
          <a:off x="1153" y="2695204"/>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Tutorial Modified</a:t>
          </a:r>
          <a:endParaRPr lang="en-US" sz="1200" kern="1200" dirty="0"/>
        </a:p>
      </dsp:txBody>
      <dsp:txXfrm>
        <a:off x="34364" y="2728415"/>
        <a:ext cx="1294239" cy="613908"/>
      </dsp:txXfrm>
    </dsp:sp>
    <dsp:sp modelId="{387B3016-E75C-2F42-947D-128FD5919C4D}">
      <dsp:nvSpPr>
        <dsp:cNvPr id="0" name=""/>
        <dsp:cNvSpPr/>
      </dsp:nvSpPr>
      <dsp:spPr>
        <a:xfrm>
          <a:off x="1153" y="1150427"/>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Cluster Report</a:t>
          </a:r>
          <a:endParaRPr lang="en-US" sz="1200" kern="1200" dirty="0"/>
        </a:p>
      </dsp:txBody>
      <dsp:txXfrm>
        <a:off x="34364" y="1183638"/>
        <a:ext cx="1294239" cy="613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ABCD8-DFD4-1045-9811-98664B34E51C}">
      <dsp:nvSpPr>
        <dsp:cNvPr id="0" name=""/>
        <dsp:cNvSpPr/>
      </dsp:nvSpPr>
      <dsp:spPr>
        <a:xfrm>
          <a:off x="115362" y="371384"/>
          <a:ext cx="3807875" cy="3807875"/>
        </a:xfrm>
        <a:prstGeom prst="circularArrow">
          <a:avLst>
            <a:gd name="adj1" fmla="val 5274"/>
            <a:gd name="adj2" fmla="val 312630"/>
            <a:gd name="adj3" fmla="val 14333654"/>
            <a:gd name="adj4" fmla="val 17065530"/>
            <a:gd name="adj5" fmla="val 5477"/>
          </a:avLst>
        </a:prstGeom>
        <a:solidFill>
          <a:schemeClr val="accent4">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85440692-3142-5247-AD21-87BBB2016FA3}">
      <dsp:nvSpPr>
        <dsp:cNvPr id="0" name=""/>
        <dsp:cNvSpPr/>
      </dsp:nvSpPr>
      <dsp:spPr>
        <a:xfrm>
          <a:off x="1338969" y="378038"/>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Establish Objectives</a:t>
          </a:r>
          <a:endParaRPr lang="en-US" sz="1600" kern="1200" dirty="0"/>
        </a:p>
      </dsp:txBody>
      <dsp:txXfrm>
        <a:off x="1372180" y="411249"/>
        <a:ext cx="1294239" cy="613908"/>
      </dsp:txXfrm>
    </dsp:sp>
    <dsp:sp modelId="{4E09DAB2-8F92-A345-9D78-96B0EA5E9126}">
      <dsp:nvSpPr>
        <dsp:cNvPr id="0" name=""/>
        <dsp:cNvSpPr/>
      </dsp:nvSpPr>
      <dsp:spPr>
        <a:xfrm>
          <a:off x="2676785" y="1150427"/>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Select/Design Instrument</a:t>
          </a:r>
          <a:endParaRPr lang="en-US" sz="1600" kern="1200" dirty="0"/>
        </a:p>
      </dsp:txBody>
      <dsp:txXfrm>
        <a:off x="2709996" y="1183638"/>
        <a:ext cx="1294239" cy="613908"/>
      </dsp:txXfrm>
    </dsp:sp>
    <dsp:sp modelId="{5D3C5185-DC7A-1940-B953-C5C8A7B6D244}">
      <dsp:nvSpPr>
        <dsp:cNvPr id="0" name=""/>
        <dsp:cNvSpPr/>
      </dsp:nvSpPr>
      <dsp:spPr>
        <a:xfrm>
          <a:off x="2676785" y="2695204"/>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Collect Information</a:t>
          </a:r>
          <a:endParaRPr lang="en-US" sz="1600" kern="1200" dirty="0"/>
        </a:p>
      </dsp:txBody>
      <dsp:txXfrm>
        <a:off x="2709996" y="2728415"/>
        <a:ext cx="1294239" cy="613908"/>
      </dsp:txXfrm>
    </dsp:sp>
    <dsp:sp modelId="{92BA82FA-6ACA-EE4A-BA02-E1C8CD282D66}">
      <dsp:nvSpPr>
        <dsp:cNvPr id="0" name=""/>
        <dsp:cNvSpPr/>
      </dsp:nvSpPr>
      <dsp:spPr>
        <a:xfrm>
          <a:off x="1338969" y="3467593"/>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Analyze Information</a:t>
          </a:r>
        </a:p>
      </dsp:txBody>
      <dsp:txXfrm>
        <a:off x="1372180" y="3500804"/>
        <a:ext cx="1294239" cy="613908"/>
      </dsp:txXfrm>
    </dsp:sp>
    <dsp:sp modelId="{24EAC4F4-A112-7E4F-BBB2-E188FB3C39FB}">
      <dsp:nvSpPr>
        <dsp:cNvPr id="0" name=""/>
        <dsp:cNvSpPr/>
      </dsp:nvSpPr>
      <dsp:spPr>
        <a:xfrm>
          <a:off x="1153" y="2695204"/>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Use Information</a:t>
          </a:r>
          <a:endParaRPr lang="en-US" sz="1600" kern="1200" dirty="0"/>
        </a:p>
      </dsp:txBody>
      <dsp:txXfrm>
        <a:off x="34364" y="2728415"/>
        <a:ext cx="1294239" cy="613908"/>
      </dsp:txXfrm>
    </dsp:sp>
    <dsp:sp modelId="{06C45643-DB92-EF4A-AC26-31366DD8BA2D}">
      <dsp:nvSpPr>
        <dsp:cNvPr id="0" name=""/>
        <dsp:cNvSpPr/>
      </dsp:nvSpPr>
      <dsp:spPr>
        <a:xfrm>
          <a:off x="1153" y="1150427"/>
          <a:ext cx="1360661" cy="68033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Report Results</a:t>
          </a:r>
          <a:endParaRPr lang="en-US" sz="1600" kern="1200" dirty="0"/>
        </a:p>
      </dsp:txBody>
      <dsp:txXfrm>
        <a:off x="34364" y="1183638"/>
        <a:ext cx="1294239" cy="613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8869F-C5EC-E840-AAFD-F210F2AD866C}">
      <dsp:nvSpPr>
        <dsp:cNvPr id="0" name=""/>
        <dsp:cNvSpPr/>
      </dsp:nvSpPr>
      <dsp:spPr>
        <a:xfrm>
          <a:off x="115362" y="371384"/>
          <a:ext cx="3807875" cy="3807875"/>
        </a:xfrm>
        <a:prstGeom prst="circularArrow">
          <a:avLst>
            <a:gd name="adj1" fmla="val 5274"/>
            <a:gd name="adj2" fmla="val 312630"/>
            <a:gd name="adj3" fmla="val 14333654"/>
            <a:gd name="adj4" fmla="val 17065530"/>
            <a:gd name="adj5" fmla="val 5477"/>
          </a:avLst>
        </a:prstGeom>
        <a:solidFill>
          <a:schemeClr val="accent6">
            <a:tint val="40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88F0AAEE-6F06-9B4B-AE6D-67A163769D80}">
      <dsp:nvSpPr>
        <dsp:cNvPr id="0" name=""/>
        <dsp:cNvSpPr/>
      </dsp:nvSpPr>
      <dsp:spPr>
        <a:xfrm>
          <a:off x="1338969" y="378038"/>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 Learning Outcomes</a:t>
          </a:r>
          <a:endParaRPr lang="en-US" sz="1600" kern="1200" dirty="0"/>
        </a:p>
      </dsp:txBody>
      <dsp:txXfrm>
        <a:off x="1372180" y="411249"/>
        <a:ext cx="1294239" cy="613908"/>
      </dsp:txXfrm>
    </dsp:sp>
    <dsp:sp modelId="{AF031687-DDA4-EF45-BC8C-613E956E5534}">
      <dsp:nvSpPr>
        <dsp:cNvPr id="0" name=""/>
        <dsp:cNvSpPr/>
      </dsp:nvSpPr>
      <dsp:spPr>
        <a:xfrm>
          <a:off x="2676785" y="1150427"/>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MREST</a:t>
          </a:r>
          <a:endParaRPr lang="en-US" sz="1600" kern="1200" dirty="0"/>
        </a:p>
      </dsp:txBody>
      <dsp:txXfrm>
        <a:off x="2709996" y="1183638"/>
        <a:ext cx="1294239" cy="613908"/>
      </dsp:txXfrm>
    </dsp:sp>
    <dsp:sp modelId="{350174B9-0757-4F44-9554-5B1859400026}">
      <dsp:nvSpPr>
        <dsp:cNvPr id="0" name=""/>
        <dsp:cNvSpPr/>
      </dsp:nvSpPr>
      <dsp:spPr>
        <a:xfrm>
          <a:off x="2676785" y="2695204"/>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Students Complete</a:t>
          </a:r>
          <a:endParaRPr lang="en-US" sz="1600" kern="1200" dirty="0"/>
        </a:p>
      </dsp:txBody>
      <dsp:txXfrm>
        <a:off x="2709996" y="2728415"/>
        <a:ext cx="1294239" cy="613908"/>
      </dsp:txXfrm>
    </dsp:sp>
    <dsp:sp modelId="{90FDFA18-D6C8-6641-B7D9-5EB50C67CB61}">
      <dsp:nvSpPr>
        <dsp:cNvPr id="0" name=""/>
        <dsp:cNvSpPr/>
      </dsp:nvSpPr>
      <dsp:spPr>
        <a:xfrm>
          <a:off x="1338969" y="3467593"/>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 &amp; Scores Analyzed</a:t>
          </a:r>
          <a:endParaRPr lang="en-US" sz="1600" kern="1200" dirty="0"/>
        </a:p>
      </dsp:txBody>
      <dsp:txXfrm>
        <a:off x="1372180" y="3500804"/>
        <a:ext cx="1294239" cy="613908"/>
      </dsp:txXfrm>
    </dsp:sp>
    <dsp:sp modelId="{17FD41EF-5271-3B48-88C5-29EFD32D4021}">
      <dsp:nvSpPr>
        <dsp:cNvPr id="0" name=""/>
        <dsp:cNvSpPr/>
      </dsp:nvSpPr>
      <dsp:spPr>
        <a:xfrm>
          <a:off x="1153" y="2695204"/>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Tutorial Modified</a:t>
          </a:r>
          <a:endParaRPr lang="en-US" sz="1600" kern="1200" dirty="0"/>
        </a:p>
      </dsp:txBody>
      <dsp:txXfrm>
        <a:off x="34364" y="2728415"/>
        <a:ext cx="1294239" cy="613908"/>
      </dsp:txXfrm>
    </dsp:sp>
    <dsp:sp modelId="{387B3016-E75C-2F42-947D-128FD5919C4D}">
      <dsp:nvSpPr>
        <dsp:cNvPr id="0" name=""/>
        <dsp:cNvSpPr/>
      </dsp:nvSpPr>
      <dsp:spPr>
        <a:xfrm>
          <a:off x="1153" y="1150427"/>
          <a:ext cx="1360661" cy="68033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Cluster Report</a:t>
          </a:r>
          <a:endParaRPr lang="en-US" sz="1600" kern="1200" dirty="0"/>
        </a:p>
      </dsp:txBody>
      <dsp:txXfrm>
        <a:off x="34364" y="1183638"/>
        <a:ext cx="1294239" cy="613908"/>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31F8E-53D9-4835-9691-5C261665A99D}" type="datetimeFigureOut">
              <a:rPr lang="en-US" smtClean="0"/>
              <a:t>4/28/17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ED9D9-AF48-4B4C-9FB3-58A2EAF96CF4}" type="slidenum">
              <a:rPr lang="en-US" smtClean="0"/>
              <a:t>‹#›</a:t>
            </a:fld>
            <a:endParaRPr lang="en-US"/>
          </a:p>
        </p:txBody>
      </p:sp>
    </p:spTree>
    <p:extLst>
      <p:ext uri="{BB962C8B-B14F-4D97-AF65-F5344CB8AC3E}">
        <p14:creationId xmlns:p14="http://schemas.microsoft.com/office/powerpoint/2010/main" val="177651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working our way into the classroom for many years</a:t>
            </a:r>
          </a:p>
          <a:p>
            <a:r>
              <a:rPr lang="en-US" dirty="0" smtClean="0"/>
              <a:t>The library and research environment has changed and the classroom has been a moving</a:t>
            </a:r>
            <a:r>
              <a:rPr lang="en-US" baseline="0" dirty="0" smtClean="0"/>
              <a:t> target – KC notes, somewhere in here we need to plop in the ACRL IL Standards and when they were adopted into the GE </a:t>
            </a:r>
            <a:r>
              <a:rPr lang="en-US" baseline="0" dirty="0" err="1" smtClean="0"/>
              <a:t>curriculurm</a:t>
            </a:r>
            <a:r>
              <a:rPr lang="en-US" baseline="0" dirty="0" smtClean="0"/>
              <a:t>.  For the life of me I can’t find that documented in our stuff, I’ll go poke through old catalogs in a bit.  </a:t>
            </a:r>
          </a:p>
          <a:p>
            <a:endParaRPr lang="en-US" dirty="0"/>
          </a:p>
        </p:txBody>
      </p:sp>
      <p:sp>
        <p:nvSpPr>
          <p:cNvPr id="4" name="Slide Number Placeholder 3"/>
          <p:cNvSpPr>
            <a:spLocks noGrp="1"/>
          </p:cNvSpPr>
          <p:nvPr>
            <p:ph type="sldNum" sz="quarter" idx="10"/>
          </p:nvPr>
        </p:nvSpPr>
        <p:spPr/>
        <p:txBody>
          <a:bodyPr/>
          <a:lstStyle/>
          <a:p>
            <a:fld id="{F15ED9D9-AF48-4B4C-9FB3-58A2EAF96CF4}" type="slidenum">
              <a:rPr lang="en-US" smtClean="0"/>
              <a:t>2</a:t>
            </a:fld>
            <a:endParaRPr lang="en-US"/>
          </a:p>
        </p:txBody>
      </p:sp>
    </p:spTree>
    <p:extLst>
      <p:ext uri="{BB962C8B-B14F-4D97-AF65-F5344CB8AC3E}">
        <p14:creationId xmlns:p14="http://schemas.microsoft.com/office/powerpoint/2010/main" val="214292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ED9D9-AF48-4B4C-9FB3-58A2EAF96CF4}" type="slidenum">
              <a:rPr lang="en-US" smtClean="0"/>
              <a:t>13</a:t>
            </a:fld>
            <a:endParaRPr lang="en-US"/>
          </a:p>
        </p:txBody>
      </p:sp>
    </p:spTree>
    <p:extLst>
      <p:ext uri="{BB962C8B-B14F-4D97-AF65-F5344CB8AC3E}">
        <p14:creationId xmlns:p14="http://schemas.microsoft.com/office/powerpoint/2010/main" val="403131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learning cycle and then explain this is the learning cycle in practice with our first year students for Info Lit competencies development.  Introduce test data analysis.  </a:t>
            </a:r>
            <a:endParaRPr lang="en-US" dirty="0"/>
          </a:p>
        </p:txBody>
      </p:sp>
      <p:sp>
        <p:nvSpPr>
          <p:cNvPr id="4" name="Slide Number Placeholder 3"/>
          <p:cNvSpPr>
            <a:spLocks noGrp="1"/>
          </p:cNvSpPr>
          <p:nvPr>
            <p:ph type="sldNum" sz="quarter" idx="10"/>
          </p:nvPr>
        </p:nvSpPr>
        <p:spPr/>
        <p:txBody>
          <a:bodyPr/>
          <a:lstStyle/>
          <a:p>
            <a:fld id="{EB57DEEF-CF71-D249-8A9B-B2147FF95823}" type="slidenum">
              <a:rPr lang="en-US" smtClean="0"/>
              <a:t>16</a:t>
            </a:fld>
            <a:endParaRPr lang="en-US"/>
          </a:p>
        </p:txBody>
      </p:sp>
    </p:spTree>
    <p:extLst>
      <p:ext uri="{BB962C8B-B14F-4D97-AF65-F5344CB8AC3E}">
        <p14:creationId xmlns:p14="http://schemas.microsoft.com/office/powerpoint/2010/main" val="164593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ED9D9-AF48-4B4C-9FB3-58A2EAF96CF4}" type="slidenum">
              <a:rPr lang="en-US" smtClean="0"/>
              <a:t>18</a:t>
            </a:fld>
            <a:endParaRPr lang="en-US"/>
          </a:p>
        </p:txBody>
      </p:sp>
    </p:spTree>
    <p:extLst>
      <p:ext uri="{BB962C8B-B14F-4D97-AF65-F5344CB8AC3E}">
        <p14:creationId xmlns:p14="http://schemas.microsoft.com/office/powerpoint/2010/main" val="2269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were involved in the</a:t>
            </a:r>
            <a:r>
              <a:rPr lang="en-US" baseline="0" dirty="0" smtClean="0"/>
              <a:t> redesign because the tool(kit) was designed for multiple purposes:</a:t>
            </a:r>
          </a:p>
          <a:p>
            <a:pPr marL="228600" indent="-228600">
              <a:buAutoNum type="arabicPeriod"/>
            </a:pPr>
            <a:r>
              <a:rPr lang="en-US" baseline="0" dirty="0" smtClean="0"/>
              <a:t>To satisfy the information literacy objectives of Cluster One (a mandated area of reporting)</a:t>
            </a:r>
          </a:p>
          <a:p>
            <a:pPr marL="228600" indent="-228600">
              <a:buAutoNum type="arabicPeriod"/>
            </a:pPr>
            <a:r>
              <a:rPr lang="en-US" baseline="0" dirty="0" smtClean="0"/>
              <a:t>To provide any and all students with information about using library resources</a:t>
            </a:r>
          </a:p>
          <a:p>
            <a:pPr marL="228600" indent="-228600">
              <a:buAutoNum type="arabicPeriod"/>
            </a:pPr>
            <a:r>
              <a:rPr lang="en-US" baseline="0" dirty="0" smtClean="0"/>
              <a:t>To provide a place for librarians to place learning objects they created</a:t>
            </a:r>
          </a:p>
          <a:p>
            <a:pPr marL="228600" indent="-228600">
              <a:buAutoNum type="arabicPeriod"/>
            </a:pPr>
            <a:endParaRPr lang="en-US" baseline="0" dirty="0" smtClean="0"/>
          </a:p>
          <a:p>
            <a:pPr marL="0" indent="0">
              <a:buNone/>
            </a:pPr>
            <a:r>
              <a:rPr lang="en-US" baseline="0" dirty="0" smtClean="0"/>
              <a:t>Starting with GenEd, we were fortunate to have access to student critiques of Go for the Gold.  And they were very honest.  Very honest.</a:t>
            </a:r>
          </a:p>
          <a:p>
            <a:pPr marL="0" indent="0">
              <a:buNone/>
            </a:pPr>
            <a:endParaRPr lang="en-US" baseline="0" dirty="0" smtClean="0"/>
          </a:p>
          <a:p>
            <a:pPr marL="0" indent="0">
              <a:buNone/>
            </a:pPr>
            <a:r>
              <a:rPr lang="en-US" baseline="0" dirty="0" smtClean="0"/>
              <a:t>We also had a very close working relationship with GCOM, the course in which the information literacy objectives are embedded. </a:t>
            </a:r>
          </a:p>
          <a:p>
            <a:pPr marL="0" indent="0">
              <a:buNone/>
            </a:pPr>
            <a:r>
              <a:rPr lang="en-US" baseline="0" dirty="0" smtClean="0"/>
              <a:t>We had access to a talented web designer who was easy to work with and had the skills we needed.</a:t>
            </a:r>
            <a:endParaRPr lang="en-US" dirty="0"/>
          </a:p>
        </p:txBody>
      </p:sp>
      <p:sp>
        <p:nvSpPr>
          <p:cNvPr id="4" name="Slide Number Placeholder 3"/>
          <p:cNvSpPr>
            <a:spLocks noGrp="1"/>
          </p:cNvSpPr>
          <p:nvPr>
            <p:ph type="sldNum" sz="quarter" idx="10"/>
          </p:nvPr>
        </p:nvSpPr>
        <p:spPr/>
        <p:txBody>
          <a:bodyPr/>
          <a:lstStyle/>
          <a:p>
            <a:fld id="{F15ED9D9-AF48-4B4C-9FB3-58A2EAF96CF4}" type="slidenum">
              <a:rPr lang="en-US" smtClean="0"/>
              <a:t>3</a:t>
            </a:fld>
            <a:endParaRPr lang="en-US"/>
          </a:p>
        </p:txBody>
      </p:sp>
    </p:spTree>
    <p:extLst>
      <p:ext uri="{BB962C8B-B14F-4D97-AF65-F5344CB8AC3E}">
        <p14:creationId xmlns:p14="http://schemas.microsoft.com/office/powerpoint/2010/main" val="30205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meet</a:t>
            </a:r>
            <a:r>
              <a:rPr lang="en-US" baseline="0" dirty="0" smtClean="0"/>
              <a:t> the multiple needs we had multiple conversations </a:t>
            </a:r>
          </a:p>
          <a:p>
            <a:r>
              <a:rPr lang="en-US" baseline="0" dirty="0" smtClean="0"/>
              <a:t>We had to translate the objectives into plain language and action</a:t>
            </a:r>
          </a:p>
          <a:p>
            <a:r>
              <a:rPr lang="en-US" baseline="0" dirty="0" smtClean="0"/>
              <a:t>We were fortunate in that Melody came from outside of the library world, so she served an important role in helping us avoid jargon.  If it didn’t make sense to her, it sure wouldn’t make sense to our students.</a:t>
            </a:r>
          </a:p>
          <a:p>
            <a:endParaRPr lang="en-US" dirty="0"/>
          </a:p>
        </p:txBody>
      </p:sp>
      <p:sp>
        <p:nvSpPr>
          <p:cNvPr id="4" name="Slide Number Placeholder 3"/>
          <p:cNvSpPr>
            <a:spLocks noGrp="1"/>
          </p:cNvSpPr>
          <p:nvPr>
            <p:ph type="sldNum" sz="quarter" idx="10"/>
          </p:nvPr>
        </p:nvSpPr>
        <p:spPr/>
        <p:txBody>
          <a:bodyPr/>
          <a:lstStyle/>
          <a:p>
            <a:fld id="{F15ED9D9-AF48-4B4C-9FB3-58A2EAF96CF4}" type="slidenum">
              <a:rPr lang="en-US" smtClean="0"/>
              <a:t>4</a:t>
            </a:fld>
            <a:endParaRPr lang="en-US"/>
          </a:p>
        </p:txBody>
      </p:sp>
    </p:spTree>
    <p:extLst>
      <p:ext uri="{BB962C8B-B14F-4D97-AF65-F5344CB8AC3E}">
        <p14:creationId xmlns:p14="http://schemas.microsoft.com/office/powerpoint/2010/main" val="164945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a:t>
            </a:r>
          </a:p>
          <a:p>
            <a:pPr marL="228600" indent="-228600">
              <a:buAutoNum type="arabicPeriod"/>
            </a:pPr>
            <a:r>
              <a:rPr lang="en-US" baseline="0" dirty="0" smtClean="0"/>
              <a:t>Write script.  Get input, make changes, get more input, make more changes</a:t>
            </a:r>
          </a:p>
          <a:p>
            <a:pPr marL="228600" indent="-228600">
              <a:buAutoNum type="arabicPeriod"/>
            </a:pPr>
            <a:r>
              <a:rPr lang="en-US" baseline="0" dirty="0" smtClean="0"/>
              <a:t>Begin </a:t>
            </a:r>
            <a:r>
              <a:rPr lang="en-US" baseline="0" dirty="0" err="1" smtClean="0"/>
              <a:t>powerpoint</a:t>
            </a:r>
            <a:r>
              <a:rPr lang="en-US" baseline="0" dirty="0" smtClean="0"/>
              <a:t> structure, find or take pictures</a:t>
            </a:r>
          </a:p>
          <a:p>
            <a:pPr marL="228600" indent="-228600">
              <a:buAutoNum type="arabicPeriod"/>
            </a:pPr>
            <a:r>
              <a:rPr lang="en-US" baseline="0" dirty="0" smtClean="0"/>
              <a:t>Record videos with </a:t>
            </a:r>
            <a:r>
              <a:rPr lang="en-US" baseline="0" dirty="0" err="1" smtClean="0"/>
              <a:t>powerpoint</a:t>
            </a:r>
            <a:r>
              <a:rPr lang="en-US" baseline="0" dirty="0" smtClean="0"/>
              <a:t> </a:t>
            </a:r>
          </a:p>
          <a:p>
            <a:pPr marL="228600" indent="-228600">
              <a:buAutoNum type="arabicPeriod"/>
            </a:pPr>
            <a:r>
              <a:rPr lang="en-US" baseline="0" dirty="0" smtClean="0"/>
              <a:t>Make edits, re-record, </a:t>
            </a:r>
            <a:r>
              <a:rPr lang="en-US" baseline="0" smtClean="0"/>
              <a:t>closed captions</a:t>
            </a:r>
            <a:endParaRPr lang="en-US" dirty="0"/>
          </a:p>
        </p:txBody>
      </p:sp>
      <p:sp>
        <p:nvSpPr>
          <p:cNvPr id="4" name="Slide Number Placeholder 3"/>
          <p:cNvSpPr>
            <a:spLocks noGrp="1"/>
          </p:cNvSpPr>
          <p:nvPr>
            <p:ph type="sldNum" sz="quarter" idx="10"/>
          </p:nvPr>
        </p:nvSpPr>
        <p:spPr/>
        <p:txBody>
          <a:bodyPr/>
          <a:lstStyle/>
          <a:p>
            <a:fld id="{F15ED9D9-AF48-4B4C-9FB3-58A2EAF96CF4}" type="slidenum">
              <a:rPr lang="en-US" smtClean="0"/>
              <a:t>5</a:t>
            </a:fld>
            <a:endParaRPr lang="en-US"/>
          </a:p>
        </p:txBody>
      </p:sp>
    </p:spTree>
    <p:extLst>
      <p:ext uri="{BB962C8B-B14F-4D97-AF65-F5344CB8AC3E}">
        <p14:creationId xmlns:p14="http://schemas.microsoft.com/office/powerpoint/2010/main" val="102907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GE program is comprised of 41 credit hours broken into “collections” of courses, called Clusters.  Cluster one is foundational skills.  </a:t>
            </a:r>
            <a:endParaRPr lang="en-US" dirty="0"/>
          </a:p>
        </p:txBody>
      </p:sp>
      <p:sp>
        <p:nvSpPr>
          <p:cNvPr id="4" name="Slide Number Placeholder 3"/>
          <p:cNvSpPr>
            <a:spLocks noGrp="1"/>
          </p:cNvSpPr>
          <p:nvPr>
            <p:ph type="sldNum" sz="quarter" idx="10"/>
          </p:nvPr>
        </p:nvSpPr>
        <p:spPr/>
        <p:txBody>
          <a:bodyPr/>
          <a:lstStyle/>
          <a:p>
            <a:fld id="{EB57DEEF-CF71-D249-8A9B-B2147FF95823}" type="slidenum">
              <a:rPr lang="en-US" smtClean="0"/>
              <a:t>6</a:t>
            </a:fld>
            <a:endParaRPr lang="en-US"/>
          </a:p>
        </p:txBody>
      </p:sp>
    </p:spTree>
    <p:extLst>
      <p:ext uri="{BB962C8B-B14F-4D97-AF65-F5344CB8AC3E}">
        <p14:creationId xmlns:p14="http://schemas.microsoft.com/office/powerpoint/2010/main" val="354565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7DEEF-CF71-D249-8A9B-B2147FF95823}" type="slidenum">
              <a:rPr lang="en-US" smtClean="0"/>
              <a:t>7</a:t>
            </a:fld>
            <a:endParaRPr lang="en-US"/>
          </a:p>
        </p:txBody>
      </p:sp>
    </p:spTree>
    <p:extLst>
      <p:ext uri="{BB962C8B-B14F-4D97-AF65-F5344CB8AC3E}">
        <p14:creationId xmlns:p14="http://schemas.microsoft.com/office/powerpoint/2010/main" val="207641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7DEEF-CF71-D249-8A9B-B2147FF95823}" type="slidenum">
              <a:rPr lang="en-US" smtClean="0"/>
              <a:t>8</a:t>
            </a:fld>
            <a:endParaRPr lang="en-US"/>
          </a:p>
        </p:txBody>
      </p:sp>
    </p:spTree>
    <p:extLst>
      <p:ext uri="{BB962C8B-B14F-4D97-AF65-F5344CB8AC3E}">
        <p14:creationId xmlns:p14="http://schemas.microsoft.com/office/powerpoint/2010/main" val="365411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57DEEF-CF71-D249-8A9B-B2147FF95823}" type="slidenum">
              <a:rPr lang="en-US" smtClean="0"/>
              <a:t>9</a:t>
            </a:fld>
            <a:endParaRPr lang="en-US"/>
          </a:p>
        </p:txBody>
      </p:sp>
    </p:spTree>
    <p:extLst>
      <p:ext uri="{BB962C8B-B14F-4D97-AF65-F5344CB8AC3E}">
        <p14:creationId xmlns:p14="http://schemas.microsoft.com/office/powerpoint/2010/main" val="271201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learning cycle and then explain this is the learning cycle in practice with our first year students for Info Lit competencies development.  Introduce test data analysis.  </a:t>
            </a:r>
            <a:endParaRPr lang="en-US" dirty="0"/>
          </a:p>
        </p:txBody>
      </p:sp>
      <p:sp>
        <p:nvSpPr>
          <p:cNvPr id="4" name="Slide Number Placeholder 3"/>
          <p:cNvSpPr>
            <a:spLocks noGrp="1"/>
          </p:cNvSpPr>
          <p:nvPr>
            <p:ph type="sldNum" sz="quarter" idx="10"/>
          </p:nvPr>
        </p:nvSpPr>
        <p:spPr/>
        <p:txBody>
          <a:bodyPr/>
          <a:lstStyle/>
          <a:p>
            <a:fld id="{EB57DEEF-CF71-D249-8A9B-B2147FF95823}" type="slidenum">
              <a:rPr lang="en-US" smtClean="0"/>
              <a:t>10</a:t>
            </a:fld>
            <a:endParaRPr lang="en-US"/>
          </a:p>
        </p:txBody>
      </p:sp>
    </p:spTree>
    <p:extLst>
      <p:ext uri="{BB962C8B-B14F-4D97-AF65-F5344CB8AC3E}">
        <p14:creationId xmlns:p14="http://schemas.microsoft.com/office/powerpoint/2010/main" val="164593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BD134EA-5515-4B72-9A23-D20941D87E34}" type="datetimeFigureOut">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ACA1-41E8-44D9-834F-3AC79BE5312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960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D134EA-5515-4B72-9A23-D20941D87E34}" type="datetimeFigureOut">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ACA1-41E8-44D9-834F-3AC79BE53126}" type="slidenum">
              <a:rPr lang="en-US" smtClean="0"/>
              <a:t>‹#›</a:t>
            </a:fld>
            <a:endParaRPr lang="en-US"/>
          </a:p>
        </p:txBody>
      </p:sp>
    </p:spTree>
    <p:extLst>
      <p:ext uri="{BB962C8B-B14F-4D97-AF65-F5344CB8AC3E}">
        <p14:creationId xmlns:p14="http://schemas.microsoft.com/office/powerpoint/2010/main" val="68176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D134EA-5515-4B72-9A23-D20941D87E34}" type="datetimeFigureOut">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ACA1-41E8-44D9-834F-3AC79BE53126}"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D134EA-5515-4B72-9A23-D20941D87E34}" type="datetimeFigureOut">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ACA1-41E8-44D9-834F-3AC79BE53126}" type="slidenum">
              <a:rPr lang="en-US" smtClean="0"/>
              <a:t>‹#›</a:t>
            </a:fld>
            <a:endParaRPr lang="en-US"/>
          </a:p>
        </p:txBody>
      </p:sp>
    </p:spTree>
    <p:extLst>
      <p:ext uri="{BB962C8B-B14F-4D97-AF65-F5344CB8AC3E}">
        <p14:creationId xmlns:p14="http://schemas.microsoft.com/office/powerpoint/2010/main" val="166166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134EA-5515-4B72-9A23-D20941D87E34}" type="datetimeFigureOut">
              <a:rPr lang="en-US" smtClean="0"/>
              <a:t>4/28/17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BACA1-41E8-44D9-834F-3AC79BE53126}" type="slidenum">
              <a:rPr lang="en-US" smtClean="0"/>
              <a:t>‹#›</a:t>
            </a:fld>
            <a:endParaRPr lang="en-US"/>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77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D134EA-5515-4B72-9A23-D20941D87E34}" type="datetimeFigureOut">
              <a:rPr lang="en-US" smtClean="0"/>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BACA1-41E8-44D9-834F-3AC79BE53126}" type="slidenum">
              <a:rPr lang="en-US" smtClean="0"/>
              <a:t>‹#›</a:t>
            </a:fld>
            <a:endParaRPr lang="en-US"/>
          </a:p>
        </p:txBody>
      </p:sp>
    </p:spTree>
    <p:extLst>
      <p:ext uri="{BB962C8B-B14F-4D97-AF65-F5344CB8AC3E}">
        <p14:creationId xmlns:p14="http://schemas.microsoft.com/office/powerpoint/2010/main" val="80635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D134EA-5515-4B72-9A23-D20941D87E34}" type="datetimeFigureOut">
              <a:rPr lang="en-US" smtClean="0"/>
              <a:t>4/28/17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BACA1-41E8-44D9-834F-3AC79BE53126}" type="slidenum">
              <a:rPr lang="en-US" smtClean="0"/>
              <a:t>‹#›</a:t>
            </a:fld>
            <a:endParaRPr lang="en-US"/>
          </a:p>
        </p:txBody>
      </p:sp>
    </p:spTree>
    <p:extLst>
      <p:ext uri="{BB962C8B-B14F-4D97-AF65-F5344CB8AC3E}">
        <p14:creationId xmlns:p14="http://schemas.microsoft.com/office/powerpoint/2010/main" val="281796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D134EA-5515-4B72-9A23-D20941D87E34}" type="datetimeFigureOut">
              <a:rPr lang="en-US" smtClean="0"/>
              <a:t>4/28/17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BACA1-41E8-44D9-834F-3AC79BE53126}" type="slidenum">
              <a:rPr lang="en-US" smtClean="0"/>
              <a:t>‹#›</a:t>
            </a:fld>
            <a:endParaRPr lang="en-US"/>
          </a:p>
        </p:txBody>
      </p:sp>
    </p:spTree>
    <p:extLst>
      <p:ext uri="{BB962C8B-B14F-4D97-AF65-F5344CB8AC3E}">
        <p14:creationId xmlns:p14="http://schemas.microsoft.com/office/powerpoint/2010/main" val="246151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134EA-5515-4B72-9A23-D20941D87E34}" type="datetimeFigureOut">
              <a:rPr lang="en-US" smtClean="0"/>
              <a:t>4/28/17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BACA1-41E8-44D9-834F-3AC79BE53126}" type="slidenum">
              <a:rPr lang="en-US" smtClean="0"/>
              <a:t>‹#›</a:t>
            </a:fld>
            <a:endParaRPr lang="en-US"/>
          </a:p>
        </p:txBody>
      </p:sp>
    </p:spTree>
    <p:extLst>
      <p:ext uri="{BB962C8B-B14F-4D97-AF65-F5344CB8AC3E}">
        <p14:creationId xmlns:p14="http://schemas.microsoft.com/office/powerpoint/2010/main" val="17365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134EA-5515-4B72-9A23-D20941D87E34}" type="datetimeFigureOut">
              <a:rPr lang="en-US" smtClean="0"/>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BACA1-41E8-44D9-834F-3AC79BE53126}" type="slidenum">
              <a:rPr lang="en-US" smtClean="0"/>
              <a:t>‹#›</a:t>
            </a:fld>
            <a:endParaRPr lang="en-US"/>
          </a:p>
        </p:txBody>
      </p:sp>
    </p:spTree>
    <p:extLst>
      <p:ext uri="{BB962C8B-B14F-4D97-AF65-F5344CB8AC3E}">
        <p14:creationId xmlns:p14="http://schemas.microsoft.com/office/powerpoint/2010/main" val="213737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134EA-5515-4B72-9A23-D20941D87E34}" type="datetimeFigureOut">
              <a:rPr lang="en-US" smtClean="0"/>
              <a:t>4/28/17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BACA1-41E8-44D9-834F-3AC79BE5312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589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BD134EA-5515-4B72-9A23-D20941D87E34}" type="datetimeFigureOut">
              <a:rPr lang="en-US" smtClean="0"/>
              <a:t>4/28/17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BEBACA1-41E8-44D9-834F-3AC79BE53126}"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105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canvas.jmu.edu" TargetMode="External"/><Relationship Id="rId5" Type="http://schemas.openxmlformats.org/officeDocument/2006/relationships/hyperlink" Target="http://jmutube.cit.jmu.edu/users/library_instruction/video/Evaluating_Information.mp4" TargetMode="External"/><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lib.jmu.edu/mretoolkit/" TargetMode="External"/><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Innovating in a Virtual “</a:t>
            </a:r>
            <a:r>
              <a:rPr lang="en-US" i="1" dirty="0" smtClean="0"/>
              <a:t>Classroom</a:t>
            </a:r>
            <a:r>
              <a:rPr lang="en-US" dirty="0" smtClean="0"/>
              <a:t>”		</a:t>
            </a:r>
            <a:endParaRPr lang="en-US" dirty="0"/>
          </a:p>
        </p:txBody>
      </p:sp>
      <p:sp>
        <p:nvSpPr>
          <p:cNvPr id="3" name="Subtitle 2"/>
          <p:cNvSpPr>
            <a:spLocks noGrp="1"/>
          </p:cNvSpPr>
          <p:nvPr>
            <p:ph type="subTitle" idx="1"/>
          </p:nvPr>
        </p:nvSpPr>
        <p:spPr/>
        <p:txBody>
          <a:bodyPr/>
          <a:lstStyle/>
          <a:p>
            <a:r>
              <a:rPr lang="en-US" dirty="0" smtClean="0"/>
              <a:t>Kathy Clarke</a:t>
            </a:r>
          </a:p>
          <a:p>
            <a:r>
              <a:rPr lang="en-US" dirty="0" smtClean="0"/>
              <a:t>Jenne Klotz</a:t>
            </a:r>
          </a:p>
          <a:p>
            <a:endParaRPr lang="en-US" dirty="0"/>
          </a:p>
        </p:txBody>
      </p:sp>
    </p:spTree>
    <p:extLst>
      <p:ext uri="{BB962C8B-B14F-4D97-AF65-F5344CB8AC3E}">
        <p14:creationId xmlns:p14="http://schemas.microsoft.com/office/powerpoint/2010/main" val="200463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Learning Cycle</a:t>
            </a:r>
            <a:br>
              <a:rPr lang="en-US" sz="2400" dirty="0" smtClean="0"/>
            </a:br>
            <a:r>
              <a:rPr lang="en-US" sz="2400" dirty="0" smtClean="0"/>
              <a:t>Theory and Practice</a:t>
            </a:r>
            <a:endParaRPr lang="en-US" sz="24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26509726"/>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36986925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p:cNvSpPr>
            <a:spLocks noGrp="1"/>
          </p:cNvSpPr>
          <p:nvPr>
            <p:ph type="ftr" sz="quarter" idx="11"/>
          </p:nvPr>
        </p:nvSpPr>
        <p:spPr/>
        <p:txBody>
          <a:bodyPr/>
          <a:lstStyle/>
          <a:p>
            <a:r>
              <a:rPr kumimoji="0" lang="en-US" smtClean="0"/>
              <a:t>James Madison University Libraries</a:t>
            </a:r>
            <a:endParaRPr kumimoji="0" lang="en-US"/>
          </a:p>
        </p:txBody>
      </p:sp>
    </p:spTree>
    <p:extLst>
      <p:ext uri="{BB962C8B-B14F-4D97-AF65-F5344CB8AC3E}">
        <p14:creationId xmlns:p14="http://schemas.microsoft.com/office/powerpoint/2010/main" val="1358483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5-06 at 10.00.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0"/>
            <a:ext cx="8592603" cy="6858000"/>
          </a:xfrm>
          <a:prstGeom prst="rect">
            <a:avLst/>
          </a:prstGeom>
        </p:spPr>
      </p:pic>
      <p:sp>
        <p:nvSpPr>
          <p:cNvPr id="7" name="Frame 6"/>
          <p:cNvSpPr/>
          <p:nvPr/>
        </p:nvSpPr>
        <p:spPr>
          <a:xfrm>
            <a:off x="0" y="4191000"/>
            <a:ext cx="7391400" cy="60960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5367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C1/IL Objective 3: </a:t>
            </a:r>
            <a:r>
              <a:rPr lang="en-US" sz="2400" i="1" dirty="0" smtClean="0"/>
              <a:t>Evaluate the Quality of Information – Teaching Space..</a:t>
            </a:r>
            <a:endParaRPr lang="en-US" sz="2400" i="1" dirty="0"/>
          </a:p>
        </p:txBody>
      </p:sp>
      <p:pic>
        <p:nvPicPr>
          <p:cNvPr id="8" name="Content Placeholder 7" descr="Screen Shot 2014-05-05 at 12.07.01 PM.png"/>
          <p:cNvPicPr>
            <a:picLocks noGrp="1" noChangeAspect="1"/>
          </p:cNvPicPr>
          <p:nvPr>
            <p:ph sz="half" idx="1"/>
          </p:nvPr>
        </p:nvPicPr>
        <p:blipFill>
          <a:blip r:embed="rId2">
            <a:extLst>
              <a:ext uri="{28A0092B-C50C-407E-A947-70E740481C1C}">
                <a14:useLocalDpi xmlns:a14="http://schemas.microsoft.com/office/drawing/2010/main" val="0"/>
              </a:ext>
            </a:extLst>
          </a:blip>
          <a:srcRect t="-22500" b="-22500"/>
          <a:stretch>
            <a:fillRect/>
          </a:stretch>
        </p:blipFill>
        <p:spPr>
          <a:xfrm>
            <a:off x="838200" y="1981200"/>
            <a:ext cx="4835768" cy="3352799"/>
          </a:xfrm>
        </p:spPr>
      </p:pic>
      <p:pic>
        <p:nvPicPr>
          <p:cNvPr id="10" name="Content Placeholder 9" descr="Screen Shot 2014-05-05 at 12.11.12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17" t="-15972" r="717" b="-130146"/>
          <a:stretch/>
        </p:blipFill>
        <p:spPr>
          <a:xfrm>
            <a:off x="5791200" y="2209800"/>
            <a:ext cx="2895600" cy="4038599"/>
          </a:xfrm>
        </p:spPr>
      </p:pic>
      <p:sp>
        <p:nvSpPr>
          <p:cNvPr id="9" name="Frame 8"/>
          <p:cNvSpPr/>
          <p:nvPr/>
        </p:nvSpPr>
        <p:spPr>
          <a:xfrm>
            <a:off x="3048000" y="2590800"/>
            <a:ext cx="914400" cy="3048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486400" y="5257800"/>
            <a:ext cx="3276600" cy="369332"/>
          </a:xfrm>
          <a:prstGeom prst="rect">
            <a:avLst/>
          </a:prstGeom>
          <a:noFill/>
        </p:spPr>
        <p:txBody>
          <a:bodyPr wrap="square" rtlCol="0">
            <a:spAutoFit/>
          </a:bodyPr>
          <a:lstStyle/>
          <a:p>
            <a:pPr algn="r"/>
            <a:r>
              <a:rPr lang="en-US" dirty="0" smtClean="0"/>
              <a:t>Let’s Take the </a:t>
            </a:r>
            <a:r>
              <a:rPr lang="en-US" dirty="0" smtClean="0">
                <a:hlinkClick r:id="rId4"/>
              </a:rPr>
              <a:t>Practice Exercises</a:t>
            </a:r>
            <a:endParaRPr lang="en-US" dirty="0"/>
          </a:p>
        </p:txBody>
      </p:sp>
      <p:sp>
        <p:nvSpPr>
          <p:cNvPr id="12" name="TextBox 11"/>
          <p:cNvSpPr txBox="1"/>
          <p:nvPr/>
        </p:nvSpPr>
        <p:spPr>
          <a:xfrm>
            <a:off x="838200" y="5257800"/>
            <a:ext cx="3505200" cy="369332"/>
          </a:xfrm>
          <a:prstGeom prst="rect">
            <a:avLst/>
          </a:prstGeom>
          <a:noFill/>
        </p:spPr>
        <p:txBody>
          <a:bodyPr wrap="square" rtlCol="0">
            <a:spAutoFit/>
          </a:bodyPr>
          <a:lstStyle/>
          <a:p>
            <a:r>
              <a:rPr lang="en-US" dirty="0" smtClean="0"/>
              <a:t>Let’s Review </a:t>
            </a:r>
            <a:r>
              <a:rPr lang="en-US" dirty="0" smtClean="0">
                <a:hlinkClick r:id="rId5"/>
              </a:rPr>
              <a:t>the Tutorial</a:t>
            </a:r>
            <a:endParaRPr lang="en-US" dirty="0"/>
          </a:p>
        </p:txBody>
      </p:sp>
    </p:spTree>
    <p:extLst>
      <p:ext uri="{BB962C8B-B14F-4D97-AF65-F5344CB8AC3E}">
        <p14:creationId xmlns:p14="http://schemas.microsoft.com/office/powerpoint/2010/main" val="4258951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C1/IL Objective 3: </a:t>
            </a:r>
            <a:r>
              <a:rPr lang="en-US" sz="2400" i="1" dirty="0"/>
              <a:t>Evaluate the Quality of Information – </a:t>
            </a:r>
            <a:r>
              <a:rPr lang="en-US" sz="2400" i="1" dirty="0" err="1" smtClean="0"/>
              <a:t>AssessmenT</a:t>
            </a:r>
            <a:r>
              <a:rPr lang="en-US" sz="2400" i="1" dirty="0" smtClean="0"/>
              <a:t>/MADISON RESEARCH ESSENTIAL SKILLS TEST (MREST)</a:t>
            </a:r>
            <a:endParaRPr lang="en-US" sz="2400" dirty="0"/>
          </a:p>
        </p:txBody>
      </p:sp>
      <p:sp>
        <p:nvSpPr>
          <p:cNvPr id="6" name="Content Placeholder 5"/>
          <p:cNvSpPr>
            <a:spLocks noGrp="1"/>
          </p:cNvSpPr>
          <p:nvPr>
            <p:ph sz="half" idx="1"/>
          </p:nvPr>
        </p:nvSpPr>
        <p:spPr/>
        <p:txBody>
          <a:bodyPr>
            <a:normAutofit fontScale="77500" lnSpcReduction="20000"/>
          </a:bodyPr>
          <a:lstStyle/>
          <a:p>
            <a:r>
              <a:rPr lang="en-US" dirty="0"/>
              <a:t>ITEM ID#  221 objective: 3 answer 4</a:t>
            </a:r>
          </a:p>
          <a:p>
            <a:r>
              <a:rPr lang="en-US" dirty="0"/>
              <a:t>When should you evaluate a source by publication date?</a:t>
            </a:r>
          </a:p>
          <a:p>
            <a:r>
              <a:rPr lang="en-US" dirty="0"/>
              <a:t>(a) only when you are working on scientific topics</a:t>
            </a:r>
          </a:p>
          <a:p>
            <a:r>
              <a:rPr lang="en-US" dirty="0"/>
              <a:t>(b) when the resource is 20 years old or older</a:t>
            </a:r>
          </a:p>
          <a:p>
            <a:r>
              <a:rPr lang="en-US" dirty="0"/>
              <a:t>(c) if the author has recently died</a:t>
            </a:r>
          </a:p>
          <a:p>
            <a:r>
              <a:rPr lang="en-US" dirty="0"/>
              <a:t>(d) when the topic requires the most current information</a:t>
            </a:r>
          </a:p>
          <a:p>
            <a:endParaRPr lang="en-US" dirty="0"/>
          </a:p>
        </p:txBody>
      </p:sp>
      <p:sp>
        <p:nvSpPr>
          <p:cNvPr id="7" name="Content Placeholder 6"/>
          <p:cNvSpPr>
            <a:spLocks noGrp="1"/>
          </p:cNvSpPr>
          <p:nvPr>
            <p:ph sz="half" idx="2"/>
          </p:nvPr>
        </p:nvSpPr>
        <p:spPr/>
        <p:txBody>
          <a:bodyPr>
            <a:normAutofit fontScale="77500" lnSpcReduction="20000"/>
          </a:bodyPr>
          <a:lstStyle/>
          <a:p>
            <a:r>
              <a:rPr lang="en-US" dirty="0"/>
              <a:t>ITEM ID#  12304 objective: 3 answer 3</a:t>
            </a:r>
          </a:p>
          <a:p>
            <a:r>
              <a:rPr lang="en-US" dirty="0"/>
              <a:t>Jason is working on an assignment for GBUS.  He has to follow the stock in XYZ Company in order to determine if the stock is one he should recommend for purchase. Which source of information would best help him make that recommendation?</a:t>
            </a:r>
          </a:p>
          <a:p>
            <a:r>
              <a:rPr lang="en-US" dirty="0"/>
              <a:t>(a) The XYZ Company's website</a:t>
            </a:r>
          </a:p>
          <a:p>
            <a:r>
              <a:rPr lang="en-US" dirty="0"/>
              <a:t>(b) A blog posting from someone who owns the stock who has lost money</a:t>
            </a:r>
          </a:p>
          <a:p>
            <a:r>
              <a:rPr lang="en-US" dirty="0"/>
              <a:t>(c) A chart from an independent source on the stock's performance</a:t>
            </a:r>
          </a:p>
          <a:p>
            <a:r>
              <a:rPr lang="en-US" dirty="0"/>
              <a:t>(d) A recommendation from a broker's website noting clients who have made money</a:t>
            </a:r>
          </a:p>
          <a:p>
            <a:endParaRPr lang="en-US" dirty="0"/>
          </a:p>
        </p:txBody>
      </p:sp>
    </p:spTree>
    <p:extLst>
      <p:ext uri="{BB962C8B-B14F-4D97-AF65-F5344CB8AC3E}">
        <p14:creationId xmlns:p14="http://schemas.microsoft.com/office/powerpoint/2010/main" val="2188387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5-05 at 12.36.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200"/>
            <a:ext cx="9144000" cy="6443166"/>
          </a:xfrm>
          <a:prstGeom prst="rect">
            <a:avLst/>
          </a:prstGeom>
        </p:spPr>
      </p:pic>
    </p:spTree>
    <p:extLst>
      <p:ext uri="{BB962C8B-B14F-4D97-AF65-F5344CB8AC3E}">
        <p14:creationId xmlns:p14="http://schemas.microsoft.com/office/powerpoint/2010/main" val="393106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C1/IL Objective 3: </a:t>
            </a:r>
            <a:r>
              <a:rPr lang="en-US" sz="2400" i="1" dirty="0"/>
              <a:t>Evaluate the Quality of Information </a:t>
            </a:r>
            <a:r>
              <a:rPr lang="en-US" sz="2400" i="1" dirty="0" smtClean="0"/>
              <a:t>– MREST Score data MREST</a:t>
            </a:r>
            <a:endParaRPr lang="en-US" sz="2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576695182"/>
              </p:ext>
            </p:extLst>
          </p:nvPr>
        </p:nvGraphicFramePr>
        <p:xfrm>
          <a:off x="533400" y="2209800"/>
          <a:ext cx="6248399" cy="1112520"/>
        </p:xfrm>
        <a:graphic>
          <a:graphicData uri="http://schemas.openxmlformats.org/drawingml/2006/table">
            <a:tbl>
              <a:tblPr firstRow="1" bandRow="1">
                <a:tableStyleId>{D7AC3CCA-C797-4891-BE02-D94E43425B78}</a:tableStyleId>
              </a:tblPr>
              <a:tblGrid>
                <a:gridCol w="3126714"/>
                <a:gridCol w="1327094"/>
                <a:gridCol w="1794591"/>
              </a:tblGrid>
              <a:tr h="370840">
                <a:tc gridSpan="3">
                  <a:txBody>
                    <a:bodyPr/>
                    <a:lstStyle/>
                    <a:p>
                      <a:r>
                        <a:rPr lang="en-US" dirty="0" smtClean="0"/>
                        <a:t>All 1</a:t>
                      </a:r>
                      <a:r>
                        <a:rPr lang="en-US" baseline="30000" dirty="0" smtClean="0"/>
                        <a:t>st</a:t>
                      </a:r>
                      <a:r>
                        <a:rPr lang="en-US" dirty="0" smtClean="0"/>
                        <a:t> time</a:t>
                      </a:r>
                      <a:r>
                        <a:rPr lang="en-US" baseline="0" dirty="0" smtClean="0"/>
                        <a:t> test takers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Objective</a:t>
                      </a:r>
                      <a:endParaRPr lang="en-US" dirty="0"/>
                    </a:p>
                  </a:txBody>
                  <a:tcPr/>
                </a:tc>
                <a:tc>
                  <a:txBody>
                    <a:bodyPr/>
                    <a:lstStyle/>
                    <a:p>
                      <a:r>
                        <a:rPr lang="en-US" dirty="0" smtClean="0"/>
                        <a:t>Items</a:t>
                      </a:r>
                      <a:endParaRPr lang="en-US" dirty="0"/>
                    </a:p>
                  </a:txBody>
                  <a:tcPr/>
                </a:tc>
                <a:tc>
                  <a:txBody>
                    <a:bodyPr/>
                    <a:lstStyle/>
                    <a:p>
                      <a:r>
                        <a:rPr lang="en-US" dirty="0" smtClean="0"/>
                        <a:t>Mean % correct</a:t>
                      </a:r>
                      <a:endParaRPr lang="en-US" dirty="0"/>
                    </a:p>
                  </a:txBody>
                  <a:tcPr/>
                </a:tc>
              </a:tr>
              <a:tr h="370840">
                <a:tc>
                  <a:txBody>
                    <a:bodyPr/>
                    <a:lstStyle/>
                    <a:p>
                      <a:r>
                        <a:rPr lang="en-US" sz="1600" dirty="0" smtClean="0"/>
                        <a:t>Evaluate the quality</a:t>
                      </a:r>
                      <a:r>
                        <a:rPr lang="en-US" sz="1600" baseline="0" dirty="0" smtClean="0"/>
                        <a:t> of information</a:t>
                      </a:r>
                      <a:endParaRPr lang="en-US" sz="1600" dirty="0"/>
                    </a:p>
                  </a:txBody>
                  <a:tcPr/>
                </a:tc>
                <a:tc>
                  <a:txBody>
                    <a:bodyPr/>
                    <a:lstStyle/>
                    <a:p>
                      <a:r>
                        <a:rPr lang="en-US" sz="1600" dirty="0" smtClean="0"/>
                        <a:t>11</a:t>
                      </a:r>
                      <a:endParaRPr lang="en-US" sz="1600" dirty="0"/>
                    </a:p>
                  </a:txBody>
                  <a:tcPr/>
                </a:tc>
                <a:tc>
                  <a:txBody>
                    <a:bodyPr/>
                    <a:lstStyle/>
                    <a:p>
                      <a:r>
                        <a:rPr lang="en-US" sz="1600" dirty="0" smtClean="0"/>
                        <a:t>68%</a:t>
                      </a:r>
                      <a:endParaRPr lang="en-US" sz="1600"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073991057"/>
              </p:ext>
            </p:extLst>
          </p:nvPr>
        </p:nvGraphicFramePr>
        <p:xfrm>
          <a:off x="533401" y="3657600"/>
          <a:ext cx="6324600" cy="1112520"/>
        </p:xfrm>
        <a:graphic>
          <a:graphicData uri="http://schemas.openxmlformats.org/drawingml/2006/table">
            <a:tbl>
              <a:tblPr firstRow="1" bandRow="1">
                <a:tableStyleId>{D7AC3CCA-C797-4891-BE02-D94E43425B78}</a:tableStyleId>
              </a:tblPr>
              <a:tblGrid>
                <a:gridCol w="3199503"/>
                <a:gridCol w="1089594"/>
                <a:gridCol w="2035503"/>
              </a:tblGrid>
              <a:tr h="370840">
                <a:tc gridSpan="3">
                  <a:txBody>
                    <a:bodyPr/>
                    <a:lstStyle/>
                    <a:p>
                      <a:r>
                        <a:rPr lang="en-US" sz="1600" dirty="0" smtClean="0"/>
                        <a:t>All Examinees who </a:t>
                      </a:r>
                      <a:r>
                        <a:rPr lang="en-US" sz="1600" i="1" dirty="0" smtClean="0"/>
                        <a:t>passed</a:t>
                      </a:r>
                      <a:r>
                        <a:rPr lang="en-US" sz="1600" dirty="0" smtClean="0"/>
                        <a:t> on the first attempt</a:t>
                      </a:r>
                      <a:endParaRPr lang="en-US" sz="1600" dirty="0"/>
                    </a:p>
                  </a:txBody>
                  <a:tcPr/>
                </a:tc>
                <a:tc hMerge="1">
                  <a:txBody>
                    <a:bodyPr/>
                    <a:lstStyle/>
                    <a:p>
                      <a:endParaRPr lang="en-US" dirty="0"/>
                    </a:p>
                  </a:txBody>
                  <a:tcPr/>
                </a:tc>
                <a:tc hMerge="1">
                  <a:txBody>
                    <a:bodyPr/>
                    <a:lstStyle/>
                    <a:p>
                      <a:endParaRPr lang="en-US" dirty="0"/>
                    </a:p>
                  </a:txBody>
                  <a:tcPr/>
                </a:tc>
              </a:tr>
              <a:tr h="370840">
                <a:tc>
                  <a:txBody>
                    <a:bodyPr/>
                    <a:lstStyle/>
                    <a:p>
                      <a:r>
                        <a:rPr lang="en-US" sz="1600" dirty="0" smtClean="0"/>
                        <a:t>Objective</a:t>
                      </a:r>
                      <a:endParaRPr lang="en-US" sz="1600" dirty="0"/>
                    </a:p>
                  </a:txBody>
                  <a:tcPr/>
                </a:tc>
                <a:tc>
                  <a:txBody>
                    <a:bodyPr/>
                    <a:lstStyle/>
                    <a:p>
                      <a:r>
                        <a:rPr lang="en-US" sz="1600" dirty="0" smtClean="0"/>
                        <a:t>Items</a:t>
                      </a:r>
                      <a:endParaRPr lang="en-US" sz="1600" dirty="0"/>
                    </a:p>
                  </a:txBody>
                  <a:tcPr/>
                </a:tc>
                <a:tc>
                  <a:txBody>
                    <a:bodyPr/>
                    <a:lstStyle/>
                    <a:p>
                      <a:r>
                        <a:rPr lang="en-US" sz="1600" dirty="0" smtClean="0"/>
                        <a:t>Mean % correct</a:t>
                      </a:r>
                      <a:endParaRPr lang="en-US" sz="1600" dirty="0"/>
                    </a:p>
                  </a:txBody>
                  <a:tcPr/>
                </a:tc>
              </a:tr>
              <a:tr h="370840">
                <a:tc>
                  <a:txBody>
                    <a:bodyPr/>
                    <a:lstStyle/>
                    <a:p>
                      <a:r>
                        <a:rPr lang="en-US" sz="1600" dirty="0" smtClean="0"/>
                        <a:t>Evaluate the quality</a:t>
                      </a:r>
                      <a:r>
                        <a:rPr lang="en-US" sz="1600" baseline="0" dirty="0" smtClean="0"/>
                        <a:t> of information</a:t>
                      </a:r>
                      <a:endParaRPr lang="en-US" sz="1600" dirty="0"/>
                    </a:p>
                  </a:txBody>
                  <a:tcPr/>
                </a:tc>
                <a:tc>
                  <a:txBody>
                    <a:bodyPr/>
                    <a:lstStyle/>
                    <a:p>
                      <a:r>
                        <a:rPr lang="en-US" sz="1600" dirty="0" smtClean="0"/>
                        <a:t>11</a:t>
                      </a:r>
                      <a:endParaRPr lang="en-US" sz="1600" dirty="0"/>
                    </a:p>
                  </a:txBody>
                  <a:tcPr/>
                </a:tc>
                <a:tc>
                  <a:txBody>
                    <a:bodyPr/>
                    <a:lstStyle/>
                    <a:p>
                      <a:r>
                        <a:rPr lang="en-US" sz="1600" dirty="0" smtClean="0"/>
                        <a:t>73%</a:t>
                      </a:r>
                      <a:endParaRPr lang="en-US" sz="16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73664766"/>
              </p:ext>
            </p:extLst>
          </p:nvPr>
        </p:nvGraphicFramePr>
        <p:xfrm>
          <a:off x="609600" y="5105400"/>
          <a:ext cx="6248400" cy="1112520"/>
        </p:xfrm>
        <a:graphic>
          <a:graphicData uri="http://schemas.openxmlformats.org/drawingml/2006/table">
            <a:tbl>
              <a:tblPr firstRow="1" bandRow="1">
                <a:tableStyleId>{D7AC3CCA-C797-4891-BE02-D94E43425B78}</a:tableStyleId>
              </a:tblPr>
              <a:tblGrid>
                <a:gridCol w="3124200"/>
                <a:gridCol w="1041400"/>
                <a:gridCol w="2082800"/>
              </a:tblGrid>
              <a:tr h="370840">
                <a:tc gridSpan="3">
                  <a:txBody>
                    <a:bodyPr/>
                    <a:lstStyle/>
                    <a:p>
                      <a:r>
                        <a:rPr lang="en-US" sz="1600" dirty="0" smtClean="0"/>
                        <a:t>All Examinees wh</a:t>
                      </a:r>
                      <a:r>
                        <a:rPr lang="en-US" sz="1600" baseline="0" dirty="0" smtClean="0"/>
                        <a:t>o </a:t>
                      </a:r>
                      <a:r>
                        <a:rPr lang="en-US" sz="1600" i="1" baseline="0" dirty="0" smtClean="0"/>
                        <a:t>did not pass </a:t>
                      </a:r>
                      <a:r>
                        <a:rPr lang="en-US" sz="1600" baseline="0" dirty="0" smtClean="0"/>
                        <a:t>on the first attempt</a:t>
                      </a:r>
                      <a:endParaRPr lang="en-US" sz="1600" dirty="0"/>
                    </a:p>
                  </a:txBody>
                  <a:tcPr/>
                </a:tc>
                <a:tc hMerge="1">
                  <a:txBody>
                    <a:bodyPr/>
                    <a:lstStyle/>
                    <a:p>
                      <a:endParaRPr lang="en-US" dirty="0"/>
                    </a:p>
                  </a:txBody>
                  <a:tcPr/>
                </a:tc>
                <a:tc hMerge="1">
                  <a:txBody>
                    <a:bodyPr/>
                    <a:lstStyle/>
                    <a:p>
                      <a:endParaRPr lang="en-US" dirty="0"/>
                    </a:p>
                  </a:txBody>
                  <a:tcPr/>
                </a:tc>
              </a:tr>
              <a:tr h="370840">
                <a:tc>
                  <a:txBody>
                    <a:bodyPr/>
                    <a:lstStyle/>
                    <a:p>
                      <a:r>
                        <a:rPr lang="en-US" sz="1600" dirty="0" smtClean="0"/>
                        <a:t>Objective</a:t>
                      </a:r>
                      <a:endParaRPr lang="en-US" sz="1600" dirty="0"/>
                    </a:p>
                  </a:txBody>
                  <a:tcPr/>
                </a:tc>
                <a:tc>
                  <a:txBody>
                    <a:bodyPr/>
                    <a:lstStyle/>
                    <a:p>
                      <a:r>
                        <a:rPr lang="en-US" sz="1600" dirty="0" smtClean="0"/>
                        <a:t>Items</a:t>
                      </a:r>
                      <a:endParaRPr lang="en-US" sz="1600" dirty="0"/>
                    </a:p>
                  </a:txBody>
                  <a:tcPr/>
                </a:tc>
                <a:tc>
                  <a:txBody>
                    <a:bodyPr/>
                    <a:lstStyle/>
                    <a:p>
                      <a:r>
                        <a:rPr lang="en-US" sz="1600" dirty="0" smtClean="0"/>
                        <a:t>Mean</a:t>
                      </a:r>
                      <a:r>
                        <a:rPr lang="en-US" sz="1600" baseline="0" dirty="0" smtClean="0"/>
                        <a:t> % correct</a:t>
                      </a:r>
                      <a:endParaRPr lang="en-US" sz="1600" dirty="0"/>
                    </a:p>
                  </a:txBody>
                  <a:tcPr/>
                </a:tc>
              </a:tr>
              <a:tr h="370840">
                <a:tc>
                  <a:txBody>
                    <a:bodyPr/>
                    <a:lstStyle/>
                    <a:p>
                      <a:r>
                        <a:rPr lang="en-US" sz="1600" dirty="0" smtClean="0"/>
                        <a:t>Evaluate the quality of information</a:t>
                      </a:r>
                      <a:endParaRPr lang="en-US" sz="1600" dirty="0"/>
                    </a:p>
                  </a:txBody>
                  <a:tcPr/>
                </a:tc>
                <a:tc>
                  <a:txBody>
                    <a:bodyPr/>
                    <a:lstStyle/>
                    <a:p>
                      <a:r>
                        <a:rPr lang="en-US" sz="1600" dirty="0" smtClean="0"/>
                        <a:t>11</a:t>
                      </a:r>
                      <a:endParaRPr lang="en-US" sz="1600" dirty="0"/>
                    </a:p>
                  </a:txBody>
                  <a:tcPr/>
                </a:tc>
                <a:tc>
                  <a:txBody>
                    <a:bodyPr/>
                    <a:lstStyle/>
                    <a:p>
                      <a:r>
                        <a:rPr lang="en-US" sz="1600" dirty="0" smtClean="0"/>
                        <a:t>61%</a:t>
                      </a:r>
                      <a:endParaRPr lang="en-US" sz="1600" dirty="0"/>
                    </a:p>
                  </a:txBody>
                  <a:tcPr/>
                </a:tc>
              </a:tr>
            </a:tbl>
          </a:graphicData>
        </a:graphic>
      </p:graphicFrame>
    </p:spTree>
    <p:extLst>
      <p:ext uri="{BB962C8B-B14F-4D97-AF65-F5344CB8AC3E}">
        <p14:creationId xmlns:p14="http://schemas.microsoft.com/office/powerpoint/2010/main" val="640798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Learning Cycle</a:t>
            </a:r>
            <a:br>
              <a:rPr lang="en-US" sz="2400" dirty="0" smtClean="0"/>
            </a:br>
            <a:r>
              <a:rPr lang="en-US" sz="2400" dirty="0" smtClean="0"/>
              <a:t>Theory and Practice</a:t>
            </a:r>
            <a:endParaRPr lang="en-US" sz="24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82751917"/>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4181595394"/>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p:cNvSpPr>
            <a:spLocks noGrp="1"/>
          </p:cNvSpPr>
          <p:nvPr>
            <p:ph type="ftr" sz="quarter" idx="11"/>
          </p:nvPr>
        </p:nvSpPr>
        <p:spPr/>
        <p:txBody>
          <a:bodyPr/>
          <a:lstStyle/>
          <a:p>
            <a:r>
              <a:rPr kumimoji="0" lang="en-US" smtClean="0"/>
              <a:t>James Madison University Libraries</a:t>
            </a:r>
            <a:endParaRPr kumimoji="0" lang="en-US"/>
          </a:p>
        </p:txBody>
      </p:sp>
    </p:spTree>
    <p:extLst>
      <p:ext uri="{BB962C8B-B14F-4D97-AF65-F5344CB8AC3E}">
        <p14:creationId xmlns:p14="http://schemas.microsoft.com/office/powerpoint/2010/main" val="2486925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Using Test Data to inform Tutorial Content</a:t>
            </a:r>
            <a:endParaRPr lang="en-US" sz="1800" dirty="0"/>
          </a:p>
        </p:txBody>
      </p:sp>
      <p:sp>
        <p:nvSpPr>
          <p:cNvPr id="3" name="Content Placeholder 2"/>
          <p:cNvSpPr>
            <a:spLocks noGrp="1"/>
          </p:cNvSpPr>
          <p:nvPr>
            <p:ph sz="half" idx="1"/>
          </p:nvPr>
        </p:nvSpPr>
        <p:spPr/>
        <p:txBody>
          <a:bodyPr>
            <a:normAutofit lnSpcReduction="10000"/>
          </a:bodyPr>
          <a:lstStyle/>
          <a:p>
            <a:r>
              <a:rPr lang="en-US" sz="1300" dirty="0"/>
              <a:t>ITEM ID#  1037 objective: 3 answer 2</a:t>
            </a:r>
          </a:p>
          <a:p>
            <a:r>
              <a:rPr lang="en-US" sz="1300" dirty="0"/>
              <a:t>Which of the following statements is NOT true about the concept of scholarly peer review?</a:t>
            </a:r>
          </a:p>
          <a:p>
            <a:r>
              <a:rPr lang="en-US" sz="1300" dirty="0"/>
              <a:t>(a) Peer review helps to ensure high quality of information</a:t>
            </a:r>
          </a:p>
          <a:p>
            <a:r>
              <a:rPr lang="en-US" sz="1300" dirty="0"/>
              <a:t>(b) Peer review is used in most news magazines</a:t>
            </a:r>
          </a:p>
          <a:p>
            <a:r>
              <a:rPr lang="en-US" sz="1300" dirty="0"/>
              <a:t>(c) Peer review means that work has been evaluated before publication</a:t>
            </a:r>
          </a:p>
          <a:p>
            <a:r>
              <a:rPr lang="en-US" sz="1300" dirty="0"/>
              <a:t>(d) Peer review is used in most scholarly </a:t>
            </a:r>
            <a:r>
              <a:rPr lang="en-US" sz="1300" dirty="0" smtClean="0"/>
              <a:t>journals</a:t>
            </a:r>
          </a:p>
          <a:p>
            <a:endParaRPr lang="en-US" sz="1300" dirty="0"/>
          </a:p>
          <a:p>
            <a:r>
              <a:rPr lang="en-US" dirty="0" smtClean="0">
                <a:solidFill>
                  <a:srgbClr val="FF0000"/>
                </a:solidFill>
              </a:rPr>
              <a:t>64% of students who fail on their first MREST get this wrong.  The choose A (20%) or C (11%).</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r>
              <a:rPr lang="en-US" sz="1300" dirty="0"/>
              <a:t>ITEM ID#  12305 objective: 3 answer 3</a:t>
            </a:r>
          </a:p>
          <a:p>
            <a:r>
              <a:rPr lang="en-US" sz="1300" dirty="0"/>
              <a:t>A friend has sent you a link to a YouTube video that is soliciting funds to assist children who have been kidnapped and forced into lives as child soldiers.  You should:</a:t>
            </a:r>
          </a:p>
          <a:p>
            <a:r>
              <a:rPr lang="en-US" sz="1300" dirty="0"/>
              <a:t>(a) Immediately donate money</a:t>
            </a:r>
          </a:p>
          <a:p>
            <a:r>
              <a:rPr lang="en-US" sz="1300" dirty="0"/>
              <a:t>(b) Send the link along to your friends</a:t>
            </a:r>
          </a:p>
          <a:p>
            <a:r>
              <a:rPr lang="en-US" sz="1300" dirty="0"/>
              <a:t>(c) Verify the claims in the video</a:t>
            </a:r>
          </a:p>
          <a:p>
            <a:r>
              <a:rPr lang="en-US" sz="1300" dirty="0"/>
              <a:t>(d) Use it in your paper on childhood slavery</a:t>
            </a:r>
          </a:p>
          <a:p>
            <a:endParaRPr lang="en-US" dirty="0" smtClean="0"/>
          </a:p>
          <a:p>
            <a:r>
              <a:rPr lang="en-US" dirty="0" smtClean="0">
                <a:solidFill>
                  <a:srgbClr val="FF0000"/>
                </a:solidFill>
              </a:rPr>
              <a:t>Passers get this right 100% of the time, non-passers get it right 98%.  It’s too easy. </a:t>
            </a:r>
          </a:p>
        </p:txBody>
      </p:sp>
    </p:spTree>
    <p:extLst>
      <p:ext uri="{BB962C8B-B14F-4D97-AF65-F5344CB8AC3E}">
        <p14:creationId xmlns:p14="http://schemas.microsoft.com/office/powerpoint/2010/main" val="316528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1800" dirty="0"/>
              <a:t>Not all useful data is </a:t>
            </a:r>
            <a:r>
              <a:rPr lang="en-US" sz="1800" dirty="0" err="1" smtClean="0"/>
              <a:t>Quantative</a:t>
            </a:r>
            <a:r>
              <a:rPr lang="en-US" sz="1800" dirty="0" smtClean="0"/>
              <a:t>– Classroom Feedback from Live, Angry Students….</a:t>
            </a:r>
            <a:endParaRPr lang="en-US" sz="1800" dirty="0"/>
          </a:p>
        </p:txBody>
      </p:sp>
      <p:pic>
        <p:nvPicPr>
          <p:cNvPr id="11" name="Content Placeholder 10" descr="photo-4.JPG"/>
          <p:cNvPicPr>
            <a:picLocks noGrp="1" noChangeAspect="1"/>
          </p:cNvPicPr>
          <p:nvPr>
            <p:ph sz="half" idx="1"/>
          </p:nvPr>
        </p:nvPicPr>
        <p:blipFill>
          <a:blip r:embed="rId3">
            <a:extLst>
              <a:ext uri="{28A0092B-C50C-407E-A947-70E740481C1C}">
                <a14:useLocalDpi xmlns:a14="http://schemas.microsoft.com/office/drawing/2010/main" val="0"/>
              </a:ext>
            </a:extLst>
          </a:blip>
          <a:srcRect t="-25215" b="-25215"/>
          <a:stretch>
            <a:fillRect/>
          </a:stretch>
        </p:blipFill>
        <p:spPr>
          <a:xfrm rot="10800000">
            <a:off x="768350" y="2286000"/>
            <a:ext cx="3565525" cy="4022725"/>
          </a:xfrm>
        </p:spPr>
      </p:pic>
      <p:sp>
        <p:nvSpPr>
          <p:cNvPr id="10" name="Content Placeholder 9"/>
          <p:cNvSpPr>
            <a:spLocks noGrp="1"/>
          </p:cNvSpPr>
          <p:nvPr>
            <p:ph sz="half" idx="2"/>
          </p:nvPr>
        </p:nvSpPr>
        <p:spPr/>
        <p:txBody>
          <a:bodyPr>
            <a:normAutofit fontScale="92500" lnSpcReduction="20000"/>
          </a:bodyPr>
          <a:lstStyle/>
          <a:p>
            <a:r>
              <a:rPr lang="en-US" sz="1600" dirty="0" smtClean="0"/>
              <a:t>Revise tutorials to include an introduction..</a:t>
            </a:r>
          </a:p>
          <a:p>
            <a:r>
              <a:rPr lang="en-US" sz="1600" dirty="0" smtClean="0"/>
              <a:t>Because </a:t>
            </a:r>
            <a:r>
              <a:rPr lang="en-US" sz="1600" dirty="0"/>
              <a:t>the next thing we need you to be able to do is </a:t>
            </a:r>
            <a:r>
              <a:rPr lang="en-US" sz="1600" b="1" dirty="0"/>
              <a:t>evaluate the quality of information</a:t>
            </a:r>
            <a:r>
              <a:rPr lang="en-US" sz="1600" dirty="0"/>
              <a:t>.  This might be best explained by example.  Let’s say, you are doing research on the value of a college education and you want to say that college graduates make more money over the course of their working lives than people who didn’t attend college. Which source might be better?  A website from a bank that writes student loans or a research study done by an economist with years of income data?  New scholars need to be careful to think about who is making the claims and how the claim is supported by evidence or research. </a:t>
            </a:r>
            <a:endParaRPr lang="en-US" sz="1600" dirty="0" smtClean="0"/>
          </a:p>
          <a:p>
            <a:r>
              <a:rPr lang="en-US" sz="1600" dirty="0" smtClean="0"/>
              <a:t>Y</a:t>
            </a:r>
            <a:r>
              <a:rPr lang="en-US" sz="1900" i="1" dirty="0" smtClean="0"/>
              <a:t>our sources need to represent credibility based on expertise, not ease of locate-ability.  </a:t>
            </a:r>
            <a:endParaRPr lang="en-US" sz="1900" i="1" dirty="0"/>
          </a:p>
          <a:p>
            <a:endParaRPr lang="en-US" dirty="0"/>
          </a:p>
        </p:txBody>
      </p:sp>
    </p:spTree>
    <p:extLst>
      <p:ext uri="{BB962C8B-B14F-4D97-AF65-F5344CB8AC3E}">
        <p14:creationId xmlns:p14="http://schemas.microsoft.com/office/powerpoint/2010/main" val="155553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IL Curriculum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6025231"/>
              </p:ext>
            </p:extLst>
          </p:nvPr>
        </p:nvGraphicFramePr>
        <p:xfrm>
          <a:off x="768096" y="1524001"/>
          <a:ext cx="7842504"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5667619"/>
            <a:ext cx="590550" cy="436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5342125"/>
            <a:ext cx="1085850" cy="523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89199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pic>
        <p:nvPicPr>
          <p:cNvPr id="7" name="Picture 6"/>
          <p:cNvPicPr>
            <a:picLocks noChangeAspect="1"/>
          </p:cNvPicPr>
          <p:nvPr/>
        </p:nvPicPr>
        <p:blipFill>
          <a:blip r:embed="rId3"/>
          <a:stretch>
            <a:fillRect/>
          </a:stretch>
        </p:blipFill>
        <p:spPr>
          <a:xfrm>
            <a:off x="5891485" y="2072132"/>
            <a:ext cx="3148143" cy="4725543"/>
          </a:xfrm>
          <a:prstGeom prst="rect">
            <a:avLst/>
          </a:prstGeom>
        </p:spPr>
      </p:pic>
      <p:pic>
        <p:nvPicPr>
          <p:cNvPr id="8" name="Picture 7"/>
          <p:cNvPicPr>
            <a:picLocks noChangeAspect="1"/>
          </p:cNvPicPr>
          <p:nvPr/>
        </p:nvPicPr>
        <p:blipFill>
          <a:blip r:embed="rId4"/>
          <a:stretch>
            <a:fillRect/>
          </a:stretch>
        </p:blipFill>
        <p:spPr>
          <a:xfrm>
            <a:off x="950386" y="5038130"/>
            <a:ext cx="990600" cy="957262"/>
          </a:xfrm>
          <a:prstGeom prst="rect">
            <a:avLst/>
          </a:prstGeom>
        </p:spPr>
      </p:pic>
      <p:pic>
        <p:nvPicPr>
          <p:cNvPr id="9" name="Picture 8"/>
          <p:cNvPicPr>
            <a:picLocks noChangeAspect="1"/>
          </p:cNvPicPr>
          <p:nvPr/>
        </p:nvPicPr>
        <p:blipFill>
          <a:blip r:embed="rId5"/>
          <a:stretch>
            <a:fillRect/>
          </a:stretch>
        </p:blipFill>
        <p:spPr>
          <a:xfrm>
            <a:off x="2248826" y="5562600"/>
            <a:ext cx="962025" cy="981075"/>
          </a:xfrm>
          <a:prstGeom prst="rect">
            <a:avLst/>
          </a:prstGeom>
        </p:spPr>
      </p:pic>
      <p:pic>
        <p:nvPicPr>
          <p:cNvPr id="10" name="Picture 9"/>
          <p:cNvPicPr>
            <a:picLocks noChangeAspect="1"/>
          </p:cNvPicPr>
          <p:nvPr/>
        </p:nvPicPr>
        <p:blipFill>
          <a:blip r:embed="rId6"/>
          <a:stretch>
            <a:fillRect/>
          </a:stretch>
        </p:blipFill>
        <p:spPr>
          <a:xfrm>
            <a:off x="3432048" y="4985742"/>
            <a:ext cx="981075" cy="1009650"/>
          </a:xfrm>
          <a:prstGeom prst="rect">
            <a:avLst/>
          </a:prstGeom>
        </p:spPr>
      </p:pic>
      <p:sp>
        <p:nvSpPr>
          <p:cNvPr id="3" name="Rectangle 2"/>
          <p:cNvSpPr/>
          <p:nvPr/>
        </p:nvSpPr>
        <p:spPr>
          <a:xfrm>
            <a:off x="1388063" y="3279562"/>
            <a:ext cx="2888611"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Librarians</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1" name="Rectangle 10"/>
          <p:cNvSpPr/>
          <p:nvPr/>
        </p:nvSpPr>
        <p:spPr>
          <a:xfrm>
            <a:off x="641926" y="4114800"/>
            <a:ext cx="4175823"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GenEd Faculty</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2" name="Rectangle 11"/>
          <p:cNvSpPr/>
          <p:nvPr/>
        </p:nvSpPr>
        <p:spPr>
          <a:xfrm>
            <a:off x="6351494" y="1531709"/>
            <a:ext cx="2470549" cy="923330"/>
          </a:xfrm>
          <a:prstGeom prst="rect">
            <a:avLst/>
          </a:prstGeom>
          <a:noFill/>
        </p:spPr>
        <p:txBody>
          <a:bodyPr wrap="non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Students</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50832">
            <a:off x="3397012" y="990600"/>
            <a:ext cx="857250" cy="87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8"/>
          <a:stretch>
            <a:fillRect/>
          </a:stretch>
        </p:blipFill>
        <p:spPr>
          <a:xfrm rot="1545673">
            <a:off x="3565398" y="1838308"/>
            <a:ext cx="1695450" cy="1695450"/>
          </a:xfrm>
          <a:prstGeom prst="rect">
            <a:avLst/>
          </a:prstGeom>
        </p:spPr>
      </p:pic>
      <p:pic>
        <p:nvPicPr>
          <p:cNvPr id="6" name="Picture 5"/>
          <p:cNvPicPr>
            <a:picLocks noChangeAspect="1"/>
          </p:cNvPicPr>
          <p:nvPr/>
        </p:nvPicPr>
        <p:blipFill>
          <a:blip r:embed="rId9"/>
          <a:stretch>
            <a:fillRect/>
          </a:stretch>
        </p:blipFill>
        <p:spPr>
          <a:xfrm>
            <a:off x="2034895" y="1630058"/>
            <a:ext cx="1594949" cy="1721442"/>
          </a:xfrm>
          <a:prstGeom prst="rect">
            <a:avLst/>
          </a:prstGeom>
        </p:spPr>
      </p:pic>
      <p:pic>
        <p:nvPicPr>
          <p:cNvPr id="4" name="Picture 3"/>
          <p:cNvPicPr>
            <a:picLocks noChangeAspect="1"/>
          </p:cNvPicPr>
          <p:nvPr/>
        </p:nvPicPr>
        <p:blipFill>
          <a:blip r:embed="rId10"/>
          <a:stretch>
            <a:fillRect/>
          </a:stretch>
        </p:blipFill>
        <p:spPr>
          <a:xfrm rot="20734738">
            <a:off x="336811" y="1871090"/>
            <a:ext cx="1695450" cy="1695450"/>
          </a:xfrm>
          <a:prstGeom prst="rect">
            <a:avLst/>
          </a:prstGeom>
        </p:spPr>
      </p:pic>
    </p:spTree>
    <p:extLst>
      <p:ext uri="{BB962C8B-B14F-4D97-AF65-F5344CB8AC3E}">
        <p14:creationId xmlns:p14="http://schemas.microsoft.com/office/powerpoint/2010/main" val="32320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a:t>
            </a:r>
            <a:endParaRPr lang="en-US" dirty="0"/>
          </a:p>
        </p:txBody>
      </p:sp>
      <p:sp>
        <p:nvSpPr>
          <p:cNvPr id="3" name="Content Placeholder 2"/>
          <p:cNvSpPr>
            <a:spLocks noGrp="1"/>
          </p:cNvSpPr>
          <p:nvPr>
            <p:ph idx="1"/>
          </p:nvPr>
        </p:nvSpPr>
        <p:spPr>
          <a:xfrm>
            <a:off x="768096" y="2286000"/>
            <a:ext cx="7290055" cy="1905000"/>
          </a:xfrm>
        </p:spPr>
        <p:txBody>
          <a:bodyPr>
            <a:normAutofit fontScale="92500" lnSpcReduction="20000"/>
          </a:bodyPr>
          <a:lstStyle/>
          <a:p>
            <a:r>
              <a:rPr lang="en-US" dirty="0" smtClean="0"/>
              <a:t>Conversations with library staff</a:t>
            </a:r>
          </a:p>
          <a:p>
            <a:r>
              <a:rPr lang="en-US" dirty="0" smtClean="0"/>
              <a:t>Information literacy conversations with </a:t>
            </a:r>
            <a:r>
              <a:rPr lang="en-US" dirty="0" err="1" smtClean="0"/>
              <a:t>GenEd</a:t>
            </a:r>
            <a:r>
              <a:rPr lang="en-US" dirty="0" smtClean="0"/>
              <a:t> people</a:t>
            </a:r>
          </a:p>
          <a:p>
            <a:r>
              <a:rPr lang="en-US" dirty="0" smtClean="0"/>
              <a:t>Mining student input</a:t>
            </a:r>
          </a:p>
          <a:p>
            <a:r>
              <a:rPr lang="en-US" dirty="0" smtClean="0"/>
              <a:t>Committee work putting IL </a:t>
            </a:r>
          </a:p>
          <a:p>
            <a:r>
              <a:rPr lang="en-US" dirty="0" smtClean="0"/>
              <a:t>competencies into plain language</a:t>
            </a:r>
          </a:p>
          <a:p>
            <a:endParaRPr lang="en-US" dirty="0"/>
          </a:p>
        </p:txBody>
      </p:sp>
      <p:pic>
        <p:nvPicPr>
          <p:cNvPr id="4" name="Picture 3"/>
          <p:cNvPicPr>
            <a:picLocks noChangeAspect="1"/>
          </p:cNvPicPr>
          <p:nvPr/>
        </p:nvPicPr>
        <p:blipFill>
          <a:blip r:embed="rId3"/>
          <a:stretch>
            <a:fillRect/>
          </a:stretch>
        </p:blipFill>
        <p:spPr>
          <a:xfrm>
            <a:off x="4724400" y="3546475"/>
            <a:ext cx="4248150" cy="3286125"/>
          </a:xfrm>
          <a:prstGeom prst="rect">
            <a:avLst/>
          </a:prstGeom>
        </p:spPr>
      </p:pic>
    </p:spTree>
    <p:extLst>
      <p:ext uri="{BB962C8B-B14F-4D97-AF65-F5344CB8AC3E}">
        <p14:creationId xmlns:p14="http://schemas.microsoft.com/office/powerpoint/2010/main" val="1666503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 Used</a:t>
            </a:r>
            <a:endParaRPr lang="en-US" dirty="0"/>
          </a:p>
        </p:txBody>
      </p:sp>
      <p:sp>
        <p:nvSpPr>
          <p:cNvPr id="3" name="Content Placeholder 2"/>
          <p:cNvSpPr>
            <a:spLocks noGrp="1"/>
          </p:cNvSpPr>
          <p:nvPr>
            <p:ph idx="1"/>
          </p:nvPr>
        </p:nvSpPr>
        <p:spPr/>
        <p:txBody>
          <a:bodyPr/>
          <a:lstStyle/>
          <a:p>
            <a:r>
              <a:rPr lang="en-US" dirty="0" smtClean="0"/>
              <a:t>Write script</a:t>
            </a:r>
          </a:p>
          <a:p>
            <a:r>
              <a:rPr lang="en-US" dirty="0" smtClean="0"/>
              <a:t>Get pictures</a:t>
            </a:r>
          </a:p>
          <a:p>
            <a:r>
              <a:rPr lang="en-US" dirty="0" smtClean="0"/>
              <a:t>Record videos (</a:t>
            </a:r>
            <a:r>
              <a:rPr lang="en-US" dirty="0" err="1" smtClean="0"/>
              <a:t>Camtasia</a:t>
            </a:r>
            <a:r>
              <a:rPr lang="en-US" dirty="0" smtClean="0"/>
              <a:t>)</a:t>
            </a:r>
          </a:p>
          <a:p>
            <a:r>
              <a:rPr lang="en-US" dirty="0" smtClean="0"/>
              <a:t>Edit</a:t>
            </a:r>
          </a:p>
          <a:p>
            <a:r>
              <a:rPr lang="en-US" dirty="0" smtClean="0"/>
              <a:t>Upload</a:t>
            </a:r>
          </a:p>
          <a:p>
            <a:r>
              <a:rPr lang="en-US" dirty="0" smtClean="0"/>
              <a:t>Link in Canvas</a:t>
            </a:r>
          </a:p>
          <a:p>
            <a:r>
              <a:rPr lang="en-US" dirty="0" smtClean="0"/>
              <a:t>Create quizzes</a:t>
            </a:r>
          </a:p>
          <a:p>
            <a:pPr marL="0" indent="0">
              <a:buNone/>
            </a:pPr>
            <a:endParaRPr lang="en-US" dirty="0"/>
          </a:p>
        </p:txBody>
      </p:sp>
    </p:spTree>
    <p:extLst>
      <p:ext uri="{BB962C8B-B14F-4D97-AF65-F5344CB8AC3E}">
        <p14:creationId xmlns:p14="http://schemas.microsoft.com/office/powerpoint/2010/main" val="289874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73" y="143451"/>
            <a:ext cx="4110414" cy="1544415"/>
          </a:xfrm>
        </p:spPr>
        <p:txBody>
          <a:bodyPr>
            <a:normAutofit/>
          </a:bodyPr>
          <a:lstStyle/>
          <a:p>
            <a:endParaRPr lang="en-US" dirty="0"/>
          </a:p>
        </p:txBody>
      </p:sp>
      <p:pic>
        <p:nvPicPr>
          <p:cNvPr id="11" name="Content Placeholder 10" descr="Screen Shot 2014-02-20 at 11.45.13 AM.png"/>
          <p:cNvPicPr>
            <a:picLocks noGrp="1" noChangeAspect="1"/>
          </p:cNvPicPr>
          <p:nvPr>
            <p:ph sz="half" idx="1"/>
          </p:nvPr>
        </p:nvPicPr>
        <p:blipFill>
          <a:blip r:embed="rId3">
            <a:extLst>
              <a:ext uri="{28A0092B-C50C-407E-A947-70E740481C1C}">
                <a14:useLocalDpi xmlns:a14="http://schemas.microsoft.com/office/drawing/2010/main" val="0"/>
              </a:ext>
            </a:extLst>
          </a:blip>
          <a:srcRect l="3806" r="3806"/>
          <a:stretch>
            <a:fillRect/>
          </a:stretch>
        </p:blipFill>
        <p:spPr>
          <a:xfrm>
            <a:off x="133673" y="143451"/>
            <a:ext cx="4110413" cy="1544414"/>
          </a:xfrm>
        </p:spPr>
      </p:pic>
      <p:pic>
        <p:nvPicPr>
          <p:cNvPr id="27" name="Content Placeholder 26" descr="Screen Shot 2014-02-20 at 12.18.43 PM.png"/>
          <p:cNvPicPr>
            <a:picLocks noGrp="1" noChangeAspect="1"/>
          </p:cNvPicPr>
          <p:nvPr>
            <p:ph sz="half" idx="2"/>
          </p:nvPr>
        </p:nvPicPr>
        <p:blipFill>
          <a:blip r:embed="rId4">
            <a:extLst>
              <a:ext uri="{28A0092B-C50C-407E-A947-70E740481C1C}">
                <a14:useLocalDpi xmlns:a14="http://schemas.microsoft.com/office/drawing/2010/main" val="0"/>
              </a:ext>
            </a:extLst>
          </a:blip>
          <a:srcRect t="1895" b="1895"/>
          <a:stretch>
            <a:fillRect/>
          </a:stretch>
        </p:blipFill>
        <p:spPr>
          <a:xfrm>
            <a:off x="4243388" y="142874"/>
            <a:ext cx="4679950" cy="6174089"/>
          </a:xfrm>
        </p:spPr>
      </p:pic>
      <p:sp>
        <p:nvSpPr>
          <p:cNvPr id="28" name="TextBox 27"/>
          <p:cNvSpPr txBox="1"/>
          <p:nvPr/>
        </p:nvSpPr>
        <p:spPr>
          <a:xfrm>
            <a:off x="434434" y="4094328"/>
            <a:ext cx="3592435" cy="1754327"/>
          </a:xfrm>
          <a:prstGeom prst="rect">
            <a:avLst/>
          </a:prstGeom>
          <a:noFill/>
        </p:spPr>
        <p:txBody>
          <a:bodyPr wrap="square" rtlCol="0">
            <a:spAutoFit/>
          </a:bodyPr>
          <a:lstStyle/>
          <a:p>
            <a:r>
              <a:rPr lang="en-US" dirty="0" smtClean="0"/>
              <a:t>JMU’s </a:t>
            </a:r>
            <a:r>
              <a:rPr lang="en-US" dirty="0" err="1" smtClean="0"/>
              <a:t>GenEd</a:t>
            </a:r>
            <a:r>
              <a:rPr lang="en-US" dirty="0" smtClean="0"/>
              <a:t> program is outcomes-based.  The </a:t>
            </a:r>
            <a:r>
              <a:rPr lang="en-US" dirty="0" err="1" smtClean="0"/>
              <a:t>GenEd</a:t>
            </a:r>
            <a:r>
              <a:rPr lang="en-US" dirty="0" smtClean="0"/>
              <a:t> Learning Outcomes are assessed by the Center for Assessment Studies (CARS).  </a:t>
            </a:r>
            <a:r>
              <a:rPr lang="en-US" dirty="0" smtClean="0">
                <a:solidFill>
                  <a:srgbClr val="FF0000"/>
                </a:solidFill>
              </a:rPr>
              <a:t>If we say we teach it, we have to assess it. </a:t>
            </a:r>
            <a:endParaRPr lang="en-US" dirty="0">
              <a:solidFill>
                <a:srgbClr val="FF0000"/>
              </a:solidFill>
            </a:endParaRPr>
          </a:p>
        </p:txBody>
      </p:sp>
      <p:sp>
        <p:nvSpPr>
          <p:cNvPr id="29" name="TextBox 28"/>
          <p:cNvSpPr txBox="1"/>
          <p:nvPr/>
        </p:nvSpPr>
        <p:spPr>
          <a:xfrm>
            <a:off x="451143" y="2339617"/>
            <a:ext cx="3592435" cy="923330"/>
          </a:xfrm>
          <a:prstGeom prst="rect">
            <a:avLst/>
          </a:prstGeom>
          <a:noFill/>
        </p:spPr>
        <p:txBody>
          <a:bodyPr wrap="square" rtlCol="0">
            <a:spAutoFit/>
          </a:bodyPr>
          <a:lstStyle/>
          <a:p>
            <a:r>
              <a:rPr lang="en-US" dirty="0" smtClean="0"/>
              <a:t>Cluster One of GE is time-bound.  Students must complete it by the </a:t>
            </a:r>
            <a:r>
              <a:rPr lang="en-US" dirty="0" smtClean="0">
                <a:solidFill>
                  <a:srgbClr val="FF0000"/>
                </a:solidFill>
              </a:rPr>
              <a:t>end of their first academic year</a:t>
            </a:r>
            <a:r>
              <a:rPr lang="en-US" dirty="0" smtClean="0"/>
              <a:t>.  </a:t>
            </a:r>
            <a:endParaRPr lang="en-US" dirty="0"/>
          </a:p>
        </p:txBody>
      </p:sp>
      <p:sp>
        <p:nvSpPr>
          <p:cNvPr id="3" name="Footer Placeholder 2"/>
          <p:cNvSpPr>
            <a:spLocks noGrp="1"/>
          </p:cNvSpPr>
          <p:nvPr>
            <p:ph type="ftr" sz="quarter" idx="11"/>
          </p:nvPr>
        </p:nvSpPr>
        <p:spPr/>
        <p:txBody>
          <a:bodyPr/>
          <a:lstStyle/>
          <a:p>
            <a:r>
              <a:rPr kumimoji="0" lang="en-US" smtClean="0"/>
              <a:t>James Madison University Libraries</a:t>
            </a:r>
            <a:endParaRPr kumimoji="0" lang="en-US"/>
          </a:p>
        </p:txBody>
      </p:sp>
    </p:spTree>
    <p:extLst>
      <p:ext uri="{BB962C8B-B14F-4D97-AF65-F5344CB8AC3E}">
        <p14:creationId xmlns:p14="http://schemas.microsoft.com/office/powerpoint/2010/main" val="2660024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2400039" cy="846623"/>
          </a:xfrm>
        </p:spPr>
        <p:txBody>
          <a:bodyPr>
            <a:normAutofit fontScale="90000"/>
          </a:bodyPr>
          <a:lstStyle/>
          <a:p>
            <a:r>
              <a:rPr lang="en-US" sz="2000" dirty="0" smtClean="0"/>
              <a:t>First Year Student Required Courses</a:t>
            </a:r>
            <a:endParaRPr lang="en-US" sz="2000" dirty="0"/>
          </a:p>
        </p:txBody>
      </p:sp>
      <p:sp>
        <p:nvSpPr>
          <p:cNvPr id="7" name="Text Placeholder 6"/>
          <p:cNvSpPr>
            <a:spLocks noGrp="1"/>
          </p:cNvSpPr>
          <p:nvPr>
            <p:ph type="body" sz="half" idx="2"/>
          </p:nvPr>
        </p:nvSpPr>
        <p:spPr>
          <a:xfrm>
            <a:off x="457200" y="1435100"/>
            <a:ext cx="2400039" cy="4691063"/>
          </a:xfrm>
        </p:spPr>
        <p:txBody>
          <a:bodyPr>
            <a:normAutofit fontScale="92500" lnSpcReduction="20000"/>
          </a:bodyPr>
          <a:lstStyle/>
          <a:p>
            <a:r>
              <a:rPr lang="en-US" b="1" dirty="0" smtClean="0"/>
              <a:t>Classes</a:t>
            </a:r>
            <a:r>
              <a:rPr lang="en-US" dirty="0" smtClean="0"/>
              <a:t> offered by five departments (History, Media Arts &amp; Design, Business, History, Integrated Science &amp; Technology, Philosophy</a:t>
            </a:r>
          </a:p>
          <a:p>
            <a:endParaRPr lang="en-US" dirty="0"/>
          </a:p>
          <a:p>
            <a:r>
              <a:rPr lang="en-US" b="1" dirty="0" smtClean="0"/>
              <a:t>Class</a:t>
            </a:r>
            <a:r>
              <a:rPr lang="en-US" dirty="0" smtClean="0"/>
              <a:t> delivered by the Communication Studies faculty.  (85F/75S)</a:t>
            </a:r>
          </a:p>
          <a:p>
            <a:endParaRPr lang="en-US" dirty="0"/>
          </a:p>
          <a:p>
            <a:r>
              <a:rPr lang="en-US" b="1" dirty="0" smtClean="0"/>
              <a:t>Class</a:t>
            </a:r>
            <a:r>
              <a:rPr lang="en-US" dirty="0" smtClean="0"/>
              <a:t> delivered by Writing Department.  1/3 of JMU students do not take this class.  (AP/IB credit)</a:t>
            </a:r>
          </a:p>
          <a:p>
            <a:endParaRPr lang="en-US" dirty="0"/>
          </a:p>
          <a:p>
            <a:r>
              <a:rPr lang="en-US" b="1" dirty="0" smtClean="0"/>
              <a:t>Content</a:t>
            </a:r>
            <a:r>
              <a:rPr lang="en-US" dirty="0" smtClean="0"/>
              <a:t> delivered via Tutorial &amp; Test Created by librarians</a:t>
            </a:r>
          </a:p>
          <a:p>
            <a:endParaRPr lang="en-US" dirty="0"/>
          </a:p>
          <a:p>
            <a:endParaRPr lang="en-US" dirty="0"/>
          </a:p>
        </p:txBody>
      </p:sp>
      <p:cxnSp>
        <p:nvCxnSpPr>
          <p:cNvPr id="16" name="Straight Arrow Connector 15"/>
          <p:cNvCxnSpPr/>
          <p:nvPr/>
        </p:nvCxnSpPr>
        <p:spPr>
          <a:xfrm flipV="1">
            <a:off x="2362200" y="457201"/>
            <a:ext cx="1293520" cy="1066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kumimoji="0" lang="en-US" smtClean="0"/>
              <a:t>James Madison University Libraries</a:t>
            </a:r>
            <a:endParaRPr kumimoji="0" lang="en-US"/>
          </a:p>
        </p:txBody>
      </p:sp>
      <p:cxnSp>
        <p:nvCxnSpPr>
          <p:cNvPr id="4" name="Straight Arrow Connector 3"/>
          <p:cNvCxnSpPr/>
          <p:nvPr/>
        </p:nvCxnSpPr>
        <p:spPr>
          <a:xfrm flipV="1">
            <a:off x="1828800" y="4724400"/>
            <a:ext cx="1752600" cy="823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Content Placeholder 11" descr="Screen Shot 2014-03-05 at 11.27.08 AM.png"/>
          <p:cNvPicPr>
            <a:picLocks noGrp="1" noChangeAspect="1"/>
          </p:cNvPicPr>
          <p:nvPr>
            <p:ph idx="1"/>
          </p:nvPr>
        </p:nvPicPr>
        <p:blipFill>
          <a:blip r:embed="rId3">
            <a:extLst>
              <a:ext uri="{28A0092B-C50C-407E-A947-70E740481C1C}">
                <a14:useLocalDpi xmlns:a14="http://schemas.microsoft.com/office/drawing/2010/main" val="0"/>
              </a:ext>
            </a:extLst>
          </a:blip>
          <a:srcRect l="-1369" r="-1369"/>
          <a:stretch>
            <a:fillRect/>
          </a:stretch>
        </p:blipFill>
        <p:spPr>
          <a:xfrm>
            <a:off x="3528739" y="318179"/>
            <a:ext cx="5111750" cy="5853113"/>
          </a:xfrm>
        </p:spPr>
      </p:pic>
      <p:cxnSp>
        <p:nvCxnSpPr>
          <p:cNvPr id="17" name="Straight Arrow Connector 16"/>
          <p:cNvCxnSpPr/>
          <p:nvPr/>
        </p:nvCxnSpPr>
        <p:spPr>
          <a:xfrm flipV="1">
            <a:off x="2443343" y="3094562"/>
            <a:ext cx="1205554" cy="838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362200" y="1752600"/>
            <a:ext cx="12192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8147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1Assessment Time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38" y="0"/>
            <a:ext cx="9028762" cy="6858000"/>
          </a:xfrm>
          <a:prstGeom prst="rect">
            <a:avLst/>
          </a:prstGeom>
        </p:spPr>
      </p:pic>
      <p:sp>
        <p:nvSpPr>
          <p:cNvPr id="2" name="Footer Placeholder 1"/>
          <p:cNvSpPr>
            <a:spLocks noGrp="1"/>
          </p:cNvSpPr>
          <p:nvPr>
            <p:ph type="ftr" sz="quarter" idx="11"/>
          </p:nvPr>
        </p:nvSpPr>
        <p:spPr/>
        <p:txBody>
          <a:bodyPr/>
          <a:lstStyle/>
          <a:p>
            <a:r>
              <a:rPr kumimoji="0" lang="en-US" smtClean="0"/>
              <a:t>James Madison University Libraries</a:t>
            </a:r>
            <a:endParaRPr kumimoji="0" lang="en-US"/>
          </a:p>
        </p:txBody>
      </p:sp>
    </p:spTree>
    <p:extLst>
      <p:ext uri="{BB962C8B-B14F-4D97-AF65-F5344CB8AC3E}">
        <p14:creationId xmlns:p14="http://schemas.microsoft.com/office/powerpoint/2010/main" val="1150342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14984"/>
          </a:xfrm>
        </p:spPr>
        <p:txBody>
          <a:bodyPr>
            <a:normAutofit/>
          </a:bodyPr>
          <a:lstStyle/>
          <a:p>
            <a:r>
              <a:rPr lang="en-US" sz="2800" dirty="0" smtClean="0"/>
              <a:t>JMU’s C1 Information Literacy Learning Outcomes </a:t>
            </a:r>
            <a:endParaRPr lang="en-US" sz="2800" dirty="0"/>
          </a:p>
        </p:txBody>
      </p:sp>
      <p:sp>
        <p:nvSpPr>
          <p:cNvPr id="3" name="Content Placeholder 2"/>
          <p:cNvSpPr>
            <a:spLocks noGrp="1"/>
          </p:cNvSpPr>
          <p:nvPr>
            <p:ph sz="half" idx="1"/>
          </p:nvPr>
        </p:nvSpPr>
        <p:spPr>
          <a:xfrm>
            <a:off x="457200" y="1600200"/>
            <a:ext cx="4038600" cy="4852361"/>
          </a:xfrm>
        </p:spPr>
        <p:txBody>
          <a:bodyPr>
            <a:normAutofit/>
          </a:bodyPr>
          <a:lstStyle/>
          <a:p>
            <a:pPr marL="0" indent="0">
              <a:buNone/>
            </a:pPr>
            <a:endParaRPr lang="en-US" dirty="0" smtClean="0"/>
          </a:p>
          <a:p>
            <a:pPr marL="0" indent="0">
              <a:buNone/>
            </a:pPr>
            <a:r>
              <a:rPr lang="en-US" dirty="0" smtClean="0"/>
              <a:t>Taught via Tutorial	</a:t>
            </a:r>
          </a:p>
          <a:p>
            <a:r>
              <a:rPr lang="en-US" dirty="0" smtClean="0">
                <a:hlinkClick r:id="rId3"/>
              </a:rPr>
              <a:t>Madison Research Essential Skills Toolkit</a:t>
            </a:r>
            <a:endParaRPr lang="en-US" dirty="0" smtClean="0"/>
          </a:p>
          <a:p>
            <a:r>
              <a:rPr lang="en-US" dirty="0" smtClean="0"/>
              <a:t>Practice Exercises embedded in GCOM courses (LMS)</a:t>
            </a:r>
            <a:endParaRPr lang="en-US" dirty="0"/>
          </a:p>
        </p:txBody>
      </p:sp>
      <p:sp>
        <p:nvSpPr>
          <p:cNvPr id="4" name="Content Placeholder 3"/>
          <p:cNvSpPr>
            <a:spLocks noGrp="1"/>
          </p:cNvSpPr>
          <p:nvPr>
            <p:ph sz="half" idx="2"/>
          </p:nvPr>
        </p:nvSpPr>
        <p:spPr>
          <a:xfrm>
            <a:off x="4648200" y="1600201"/>
            <a:ext cx="4038600" cy="3733800"/>
          </a:xfrm>
        </p:spPr>
        <p:txBody>
          <a:bodyPr>
            <a:normAutofit/>
          </a:bodyPr>
          <a:lstStyle/>
          <a:p>
            <a:pPr marL="0" indent="0">
              <a:buNone/>
            </a:pPr>
            <a:endParaRPr lang="en-US" dirty="0" smtClean="0"/>
          </a:p>
          <a:p>
            <a:pPr marL="0" indent="0">
              <a:buNone/>
            </a:pPr>
            <a:r>
              <a:rPr lang="en-US" dirty="0" smtClean="0"/>
              <a:t>Assessed via Test</a:t>
            </a:r>
          </a:p>
          <a:p>
            <a:r>
              <a:rPr lang="en-US" dirty="0" smtClean="0"/>
              <a:t>Madison Research Essential Skills Test (MREST)</a:t>
            </a:r>
          </a:p>
          <a:p>
            <a:r>
              <a:rPr lang="en-US" dirty="0" smtClean="0"/>
              <a:t>55 item multiple choice test</a:t>
            </a:r>
          </a:p>
          <a:p>
            <a:r>
              <a:rPr lang="en-US" dirty="0" smtClean="0"/>
              <a:t>Proctored Lab</a:t>
            </a:r>
          </a:p>
          <a:p>
            <a:r>
              <a:rPr lang="en-US" dirty="0" smtClean="0"/>
              <a:t>Competency Test</a:t>
            </a:r>
          </a:p>
          <a:p>
            <a:r>
              <a:rPr lang="en-US" dirty="0" smtClean="0"/>
              <a:t>Deadline</a:t>
            </a:r>
          </a:p>
          <a:p>
            <a:pPr marL="0" indent="0">
              <a:buNone/>
            </a:pPr>
            <a:endParaRPr lang="en-US" dirty="0" smtClean="0"/>
          </a:p>
          <a:p>
            <a:pPr marL="0" indent="0">
              <a:buNone/>
            </a:pPr>
            <a:endParaRPr lang="en-US" dirty="0"/>
          </a:p>
        </p:txBody>
      </p:sp>
      <p:pic>
        <p:nvPicPr>
          <p:cNvPr id="5" name="Picture 4" descr="Screen Shot 2014-02-05 at 2.47.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32" y="5043072"/>
            <a:ext cx="2161517" cy="1409489"/>
          </a:xfrm>
          <a:prstGeom prst="rect">
            <a:avLst/>
          </a:prstGeom>
        </p:spPr>
      </p:pic>
      <p:sp>
        <p:nvSpPr>
          <p:cNvPr id="6" name="TextBox 5"/>
          <p:cNvSpPr txBox="1"/>
          <p:nvPr/>
        </p:nvSpPr>
        <p:spPr>
          <a:xfrm>
            <a:off x="2734949" y="5941497"/>
            <a:ext cx="6287911" cy="400110"/>
          </a:xfrm>
          <a:prstGeom prst="rect">
            <a:avLst/>
          </a:prstGeom>
          <a:noFill/>
        </p:spPr>
        <p:txBody>
          <a:bodyPr wrap="square" rtlCol="0">
            <a:spAutoFit/>
          </a:bodyPr>
          <a:lstStyle/>
          <a:p>
            <a:r>
              <a:rPr lang="en-US" sz="2000" b="1" dirty="0" smtClean="0">
                <a:solidFill>
                  <a:srgbClr val="FF0000"/>
                </a:solidFill>
              </a:rPr>
              <a:t>BOTH DIRECTLY MAP TO THE LEARNING OUTCOMES</a:t>
            </a:r>
            <a:endParaRPr lang="en-US" sz="2000" b="1" dirty="0">
              <a:solidFill>
                <a:srgbClr val="FF0000"/>
              </a:solidFill>
            </a:endParaRPr>
          </a:p>
        </p:txBody>
      </p:sp>
      <p:sp>
        <p:nvSpPr>
          <p:cNvPr id="7" name="Footer Placeholder 6"/>
          <p:cNvSpPr>
            <a:spLocks noGrp="1"/>
          </p:cNvSpPr>
          <p:nvPr>
            <p:ph type="ftr" sz="quarter" idx="11"/>
          </p:nvPr>
        </p:nvSpPr>
        <p:spPr/>
        <p:txBody>
          <a:bodyPr/>
          <a:lstStyle/>
          <a:p>
            <a:r>
              <a:rPr kumimoji="0" lang="en-US" smtClean="0"/>
              <a:t>James Madison University Libraries</a:t>
            </a:r>
            <a:endParaRPr kumimoji="0" lang="en-US"/>
          </a:p>
        </p:txBody>
      </p:sp>
    </p:spTree>
    <p:extLst>
      <p:ext uri="{BB962C8B-B14F-4D97-AF65-F5344CB8AC3E}">
        <p14:creationId xmlns:p14="http://schemas.microsoft.com/office/powerpoint/2010/main" val="1957123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380</TotalTime>
  <Words>1413</Words>
  <Application>Microsoft Macintosh PowerPoint</Application>
  <PresentationFormat>On-screen Show (4:3)</PresentationFormat>
  <Paragraphs>183</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Tw Cen MT</vt:lpstr>
      <vt:lpstr>Tw Cen MT Condensed</vt:lpstr>
      <vt:lpstr>Wingdings 3</vt:lpstr>
      <vt:lpstr>Integral</vt:lpstr>
      <vt:lpstr>Innovating in a Virtual “Classroom”  </vt:lpstr>
      <vt:lpstr>Evolution of The  IL Curriculum</vt:lpstr>
      <vt:lpstr>The Team</vt:lpstr>
      <vt:lpstr>Process</vt:lpstr>
      <vt:lpstr>Technologies Used</vt:lpstr>
      <vt:lpstr>PowerPoint Presentation</vt:lpstr>
      <vt:lpstr>First Year Student Required Courses</vt:lpstr>
      <vt:lpstr>PowerPoint Presentation</vt:lpstr>
      <vt:lpstr>JMU’s C1 Information Literacy Learning Outcomes </vt:lpstr>
      <vt:lpstr>Learning Cycle Theory and Practice</vt:lpstr>
      <vt:lpstr>PowerPoint Presentation</vt:lpstr>
      <vt:lpstr>C1/IL Objective 3: Evaluate the Quality of Information – Teaching Space..</vt:lpstr>
      <vt:lpstr>C1/IL Objective 3: Evaluate the Quality of Information – AssessmenT/MADISON RESEARCH ESSENTIAL SKILLS TEST (MREST)</vt:lpstr>
      <vt:lpstr>PowerPoint Presentation</vt:lpstr>
      <vt:lpstr>C1/IL Objective 3: Evaluate the Quality of Information – MREST Score data MREST</vt:lpstr>
      <vt:lpstr>Learning Cycle Theory and Practice</vt:lpstr>
      <vt:lpstr>Using Test Data to inform Tutorial Content</vt:lpstr>
      <vt:lpstr>Not all useful data is Quantative– Classroom Feedback from Live, Angry Students….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Innovating in a Virtual Classroom</dc:title>
  <dc:creator>Klotz, Jenne - klotzjm</dc:creator>
  <cp:lastModifiedBy>Clarke, Kathy - clarkeke</cp:lastModifiedBy>
  <cp:revision>29</cp:revision>
  <dcterms:created xsi:type="dcterms:W3CDTF">2014-04-14T18:12:42Z</dcterms:created>
  <dcterms:modified xsi:type="dcterms:W3CDTF">2017-04-28T16:20:09Z</dcterms:modified>
</cp:coreProperties>
</file>