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5" r:id="rId5"/>
    <p:sldId id="263" r:id="rId6"/>
    <p:sldId id="266" r:id="rId7"/>
    <p:sldId id="278" r:id="rId8"/>
    <p:sldId id="264" r:id="rId9"/>
    <p:sldId id="260" r:id="rId10"/>
    <p:sldId id="267" r:id="rId11"/>
    <p:sldId id="268" r:id="rId12"/>
    <p:sldId id="269" r:id="rId13"/>
    <p:sldId id="279" r:id="rId14"/>
    <p:sldId id="270" r:id="rId15"/>
    <p:sldId id="271" r:id="rId16"/>
    <p:sldId id="280" r:id="rId17"/>
    <p:sldId id="273" r:id="rId18"/>
    <p:sldId id="274" r:id="rId19"/>
    <p:sldId id="275" r:id="rId20"/>
    <p:sldId id="276" r:id="rId21"/>
    <p:sldId id="277" r:id="rId22"/>
    <p:sldId id="28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39"/>
    <p:restoredTop sz="94731"/>
  </p:normalViewPr>
  <p:slideViewPr>
    <p:cSldViewPr snapToGrid="0" snapToObjects="1">
      <p:cViewPr varScale="1">
        <p:scale>
          <a:sx n="83" d="100"/>
          <a:sy n="83" d="100"/>
        </p:scale>
        <p:origin x="224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3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2D535-A5DB-3046-A2C7-D09F770A954B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91A7E-2006-B04E-8F24-F73C28C8E67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4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8CF729A5-68FE-EE47-90A7-65406423D3FA}" type="parTrans" cxnId="{6E3013F2-99C1-4444-B742-A854AA8D415D}">
      <dgm:prSet/>
      <dgm:spPr/>
      <dgm:t>
        <a:bodyPr/>
        <a:lstStyle/>
        <a:p>
          <a:endParaRPr lang="en-US"/>
        </a:p>
      </dgm:t>
    </dgm:pt>
    <dgm:pt modelId="{3142AD11-54D6-574B-A0EA-5A92BA9CD535}" type="sibTrans" cxnId="{6E3013F2-99C1-4444-B742-A854AA8D415D}">
      <dgm:prSet/>
      <dgm:spPr/>
      <dgm:t>
        <a:bodyPr/>
        <a:lstStyle/>
        <a:p>
          <a:endParaRPr lang="en-US"/>
        </a:p>
      </dgm:t>
    </dgm:pt>
    <dgm:pt modelId="{4325A6F2-A4BE-0E4B-B6E1-95C2041AC94F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4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D6207AAB-953C-7D44-85C2-07369627680A}" type="parTrans" cxnId="{34F23B23-D76D-7C49-B4C1-61B092612CF5}">
      <dgm:prSet/>
      <dgm:spPr/>
      <dgm:t>
        <a:bodyPr/>
        <a:lstStyle/>
        <a:p>
          <a:endParaRPr lang="en-US"/>
        </a:p>
      </dgm:t>
    </dgm:pt>
    <dgm:pt modelId="{E4226551-62CD-C84B-9ACB-F0838BE465AC}" type="sibTrans" cxnId="{34F23B23-D76D-7C49-B4C1-61B092612CF5}">
      <dgm:prSet/>
      <dgm:spPr/>
      <dgm:t>
        <a:bodyPr/>
        <a:lstStyle/>
        <a:p>
          <a:endParaRPr lang="en-US"/>
        </a:p>
      </dgm:t>
    </dgm:pt>
    <dgm:pt modelId="{2A6ADF1E-F6AC-5A47-BD1D-7EFBA1318F1F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4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3D4C63D7-7701-2948-9A91-EC2EA759C700}" type="parTrans" cxnId="{36F6A6C9-2C56-1A43-941D-2F65362797BF}">
      <dgm:prSet/>
      <dgm:spPr/>
      <dgm:t>
        <a:bodyPr/>
        <a:lstStyle/>
        <a:p>
          <a:endParaRPr lang="en-US"/>
        </a:p>
      </dgm:t>
    </dgm:pt>
    <dgm:pt modelId="{1CEED375-0287-1541-93BB-3A863B34AE4B}" type="sibTrans" cxnId="{36F6A6C9-2C56-1A43-941D-2F65362797BF}">
      <dgm:prSet/>
      <dgm:spPr/>
      <dgm:t>
        <a:bodyPr/>
        <a:lstStyle/>
        <a:p>
          <a:endParaRPr lang="en-US"/>
        </a:p>
      </dgm:t>
    </dgm:pt>
    <dgm:pt modelId="{E8F7313E-75F6-4141-A2B5-3B95FFF5C45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4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A0353DA7-9B8C-4642-8E8A-2B63BB9EDCA7}" type="parTrans" cxnId="{91B5E166-D75F-FE4F-B70A-56189C5A0DBA}">
      <dgm:prSet/>
      <dgm:spPr/>
      <dgm:t>
        <a:bodyPr/>
        <a:lstStyle/>
        <a:p>
          <a:endParaRPr lang="en-US"/>
        </a:p>
      </dgm:t>
    </dgm:pt>
    <dgm:pt modelId="{130D90AE-053A-934F-806F-EFCE91CCF75E}" type="sibTrans" cxnId="{91B5E166-D75F-FE4F-B70A-56189C5A0DBA}">
      <dgm:prSet/>
      <dgm:spPr/>
      <dgm:t>
        <a:bodyPr/>
        <a:lstStyle/>
        <a:p>
          <a:endParaRPr lang="en-US"/>
        </a:p>
      </dgm:t>
    </dgm:pt>
    <dgm:pt modelId="{E5C6F77A-2A89-E44C-B75F-A3A8AE9285C4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4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16B17F30-8154-6A48-959E-D31859DB8B42}" type="parTrans" cxnId="{71EB89AF-83CE-CA41-9389-116C1F2E2ACD}">
      <dgm:prSet/>
      <dgm:spPr/>
      <dgm:t>
        <a:bodyPr/>
        <a:lstStyle/>
        <a:p>
          <a:endParaRPr lang="en-US"/>
        </a:p>
      </dgm:t>
    </dgm:pt>
    <dgm:pt modelId="{C185035D-A700-5941-B3E2-84DF59C7C302}" type="sibTrans" cxnId="{71EB89AF-83CE-CA41-9389-116C1F2E2ACD}">
      <dgm:prSet/>
      <dgm:spPr/>
      <dgm:t>
        <a:bodyPr/>
        <a:lstStyle/>
        <a:p>
          <a:endParaRPr lang="en-US"/>
        </a:p>
      </dgm:t>
    </dgm:pt>
    <dgm:pt modelId="{89CB07AF-292C-FD41-8828-11227D67AF25}" type="pres">
      <dgm:prSet presAssocID="{CAB2D535-A5DB-3046-A2C7-D09F770A954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56D7A-6EEB-754D-B066-16E8202EFDDC}" type="pres">
      <dgm:prSet presAssocID="{BDE91A7E-2006-B04E-8F24-F73C28C8E67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3E8F1-7514-7D4A-B109-98ED7239CF2A}" type="pres">
      <dgm:prSet presAssocID="{3142AD11-54D6-574B-A0EA-5A92BA9CD53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4E79EF4-9060-AD4E-B987-30388A402716}" type="pres">
      <dgm:prSet presAssocID="{3142AD11-54D6-574B-A0EA-5A92BA9CD535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7E30C18-4A30-EA49-BA92-62B7F1D84EEB}" type="pres">
      <dgm:prSet presAssocID="{4325A6F2-A4BE-0E4B-B6E1-95C2041AC9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5E704-EC23-5A41-BB85-BD9B687E0C37}" type="pres">
      <dgm:prSet presAssocID="{E4226551-62CD-C84B-9ACB-F0838BE465A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A6C0317F-B160-A042-B394-E49888F36F59}" type="pres">
      <dgm:prSet presAssocID="{E4226551-62CD-C84B-9ACB-F0838BE465A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124F4F2-ACAE-8246-AF6A-1357574B1AA1}" type="pres">
      <dgm:prSet presAssocID="{2A6ADF1E-F6AC-5A47-BD1D-7EFBA1318F1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0E380-F2BF-2E4A-8EC3-403A5580CAE7}" type="pres">
      <dgm:prSet presAssocID="{1CEED375-0287-1541-93BB-3A863B34AE4B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E5227DC-3CC2-C14B-901C-E99497E1BE38}" type="pres">
      <dgm:prSet presAssocID="{1CEED375-0287-1541-93BB-3A863B34AE4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AB309D26-2D38-CF4B-BA85-A47E4592AA24}" type="pres">
      <dgm:prSet presAssocID="{E8F7313E-75F6-4141-A2B5-3B95FFF5C4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2EDE1-DC32-0942-A2E1-2D5A3A229929}" type="pres">
      <dgm:prSet presAssocID="{130D90AE-053A-934F-806F-EFCE91CCF75E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7375D5D-1F10-5F43-BFE8-39EECA913D68}" type="pres">
      <dgm:prSet presAssocID="{130D90AE-053A-934F-806F-EFCE91CCF75E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A63BDEEF-3FC3-F04F-873A-92D2245F0FC6}" type="pres">
      <dgm:prSet presAssocID="{E5C6F77A-2A89-E44C-B75F-A3A8AE9285C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FA3C9-BF6F-2249-BD79-4597D80466A8}" type="pres">
      <dgm:prSet presAssocID="{C185035D-A700-5941-B3E2-84DF59C7C30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6FAB7CDA-592C-8542-8A88-2415CCA2D787}" type="pres">
      <dgm:prSet presAssocID="{C185035D-A700-5941-B3E2-84DF59C7C30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5A525E22-05C9-FE45-8675-F7146DB9050D}" type="presOf" srcId="{4325A6F2-A4BE-0E4B-B6E1-95C2041AC94F}" destId="{47E30C18-4A30-EA49-BA92-62B7F1D84EEB}" srcOrd="0" destOrd="0" presId="urn:microsoft.com/office/officeart/2005/8/layout/cycle2"/>
    <dgm:cxn modelId="{FF173F05-ADB8-7C4B-8BF2-85480722FDF8}" type="presOf" srcId="{E8F7313E-75F6-4141-A2B5-3B95FFF5C45A}" destId="{AB309D26-2D38-CF4B-BA85-A47E4592AA24}" srcOrd="0" destOrd="0" presId="urn:microsoft.com/office/officeart/2005/8/layout/cycle2"/>
    <dgm:cxn modelId="{40C7B359-77CB-FC4F-9864-6153F266C82F}" type="presOf" srcId="{E4226551-62CD-C84B-9ACB-F0838BE465AC}" destId="{ECD5E704-EC23-5A41-BB85-BD9B687E0C37}" srcOrd="0" destOrd="0" presId="urn:microsoft.com/office/officeart/2005/8/layout/cycle2"/>
    <dgm:cxn modelId="{B2E99E40-6A82-1E4D-89E7-1B322E871434}" type="presOf" srcId="{3142AD11-54D6-574B-A0EA-5A92BA9CD535}" destId="{34E79EF4-9060-AD4E-B987-30388A402716}" srcOrd="1" destOrd="0" presId="urn:microsoft.com/office/officeart/2005/8/layout/cycle2"/>
    <dgm:cxn modelId="{056C0844-13DF-3141-99D9-798B1C7383C1}" type="presOf" srcId="{1CEED375-0287-1541-93BB-3A863B34AE4B}" destId="{2DC0E380-F2BF-2E4A-8EC3-403A5580CAE7}" srcOrd="0" destOrd="0" presId="urn:microsoft.com/office/officeart/2005/8/layout/cycle2"/>
    <dgm:cxn modelId="{34F23B23-D76D-7C49-B4C1-61B092612CF5}" srcId="{CAB2D535-A5DB-3046-A2C7-D09F770A954B}" destId="{4325A6F2-A4BE-0E4B-B6E1-95C2041AC94F}" srcOrd="1" destOrd="0" parTransId="{D6207AAB-953C-7D44-85C2-07369627680A}" sibTransId="{E4226551-62CD-C84B-9ACB-F0838BE465AC}"/>
    <dgm:cxn modelId="{AC40304F-4547-124F-B7CE-F721D81E20C3}" type="presOf" srcId="{E5C6F77A-2A89-E44C-B75F-A3A8AE9285C4}" destId="{A63BDEEF-3FC3-F04F-873A-92D2245F0FC6}" srcOrd="0" destOrd="0" presId="urn:microsoft.com/office/officeart/2005/8/layout/cycle2"/>
    <dgm:cxn modelId="{4A2CDB0F-7B38-6148-974A-DB0E9942924F}" type="presOf" srcId="{130D90AE-053A-934F-806F-EFCE91CCF75E}" destId="{EC72EDE1-DC32-0942-A2E1-2D5A3A229929}" srcOrd="0" destOrd="0" presId="urn:microsoft.com/office/officeart/2005/8/layout/cycle2"/>
    <dgm:cxn modelId="{99C8FDE4-9BAE-4243-BB59-120A91526D52}" type="presOf" srcId="{130D90AE-053A-934F-806F-EFCE91CCF75E}" destId="{77375D5D-1F10-5F43-BFE8-39EECA913D68}" srcOrd="1" destOrd="0" presId="urn:microsoft.com/office/officeart/2005/8/layout/cycle2"/>
    <dgm:cxn modelId="{F91F360D-82E2-6F42-B445-1487C0FDC092}" type="presOf" srcId="{C185035D-A700-5941-B3E2-84DF59C7C302}" destId="{6FAB7CDA-592C-8542-8A88-2415CCA2D787}" srcOrd="1" destOrd="0" presId="urn:microsoft.com/office/officeart/2005/8/layout/cycle2"/>
    <dgm:cxn modelId="{A0186A56-0A5A-3A4C-B4B6-551FA4FA888D}" type="presOf" srcId="{1CEED375-0287-1541-93BB-3A863B34AE4B}" destId="{0E5227DC-3CC2-C14B-901C-E99497E1BE38}" srcOrd="1" destOrd="0" presId="urn:microsoft.com/office/officeart/2005/8/layout/cycle2"/>
    <dgm:cxn modelId="{6627A710-F53F-F44D-B1CB-593FBDC5E0A7}" type="presOf" srcId="{C185035D-A700-5941-B3E2-84DF59C7C302}" destId="{190FA3C9-BF6F-2249-BD79-4597D80466A8}" srcOrd="0" destOrd="0" presId="urn:microsoft.com/office/officeart/2005/8/layout/cycle2"/>
    <dgm:cxn modelId="{A75DAAB2-A771-4840-8F4B-8D6A07B235DA}" type="presOf" srcId="{CAB2D535-A5DB-3046-A2C7-D09F770A954B}" destId="{89CB07AF-292C-FD41-8828-11227D67AF25}" srcOrd="0" destOrd="0" presId="urn:microsoft.com/office/officeart/2005/8/layout/cycle2"/>
    <dgm:cxn modelId="{73CBF244-5056-A347-ACE8-8AB082662401}" type="presOf" srcId="{2A6ADF1E-F6AC-5A47-BD1D-7EFBA1318F1F}" destId="{C124F4F2-ACAE-8246-AF6A-1357574B1AA1}" srcOrd="0" destOrd="0" presId="urn:microsoft.com/office/officeart/2005/8/layout/cycle2"/>
    <dgm:cxn modelId="{6E3013F2-99C1-4444-B742-A854AA8D415D}" srcId="{CAB2D535-A5DB-3046-A2C7-D09F770A954B}" destId="{BDE91A7E-2006-B04E-8F24-F73C28C8E672}" srcOrd="0" destOrd="0" parTransId="{8CF729A5-68FE-EE47-90A7-65406423D3FA}" sibTransId="{3142AD11-54D6-574B-A0EA-5A92BA9CD535}"/>
    <dgm:cxn modelId="{12BB0298-4C2B-BC40-A1C4-DBF67DF1EFF8}" type="presOf" srcId="{BDE91A7E-2006-B04E-8F24-F73C28C8E672}" destId="{EDA56D7A-6EEB-754D-B066-16E8202EFDDC}" srcOrd="0" destOrd="0" presId="urn:microsoft.com/office/officeart/2005/8/layout/cycle2"/>
    <dgm:cxn modelId="{36F6A6C9-2C56-1A43-941D-2F65362797BF}" srcId="{CAB2D535-A5DB-3046-A2C7-D09F770A954B}" destId="{2A6ADF1E-F6AC-5A47-BD1D-7EFBA1318F1F}" srcOrd="2" destOrd="0" parTransId="{3D4C63D7-7701-2948-9A91-EC2EA759C700}" sibTransId="{1CEED375-0287-1541-93BB-3A863B34AE4B}"/>
    <dgm:cxn modelId="{CDD501AC-57B5-554A-A8C6-388BFD0D4256}" type="presOf" srcId="{3142AD11-54D6-574B-A0EA-5A92BA9CD535}" destId="{12B3E8F1-7514-7D4A-B109-98ED7239CF2A}" srcOrd="0" destOrd="0" presId="urn:microsoft.com/office/officeart/2005/8/layout/cycle2"/>
    <dgm:cxn modelId="{91B5E166-D75F-FE4F-B70A-56189C5A0DBA}" srcId="{CAB2D535-A5DB-3046-A2C7-D09F770A954B}" destId="{E8F7313E-75F6-4141-A2B5-3B95FFF5C45A}" srcOrd="3" destOrd="0" parTransId="{A0353DA7-9B8C-4642-8E8A-2B63BB9EDCA7}" sibTransId="{130D90AE-053A-934F-806F-EFCE91CCF75E}"/>
    <dgm:cxn modelId="{71EB89AF-83CE-CA41-9389-116C1F2E2ACD}" srcId="{CAB2D535-A5DB-3046-A2C7-D09F770A954B}" destId="{E5C6F77A-2A89-E44C-B75F-A3A8AE9285C4}" srcOrd="4" destOrd="0" parTransId="{16B17F30-8154-6A48-959E-D31859DB8B42}" sibTransId="{C185035D-A700-5941-B3E2-84DF59C7C302}"/>
    <dgm:cxn modelId="{5C59C5CC-FB9B-CD44-8E52-F31DAF33572E}" type="presOf" srcId="{E4226551-62CD-C84B-9ACB-F0838BE465AC}" destId="{A6C0317F-B160-A042-B394-E49888F36F59}" srcOrd="1" destOrd="0" presId="urn:microsoft.com/office/officeart/2005/8/layout/cycle2"/>
    <dgm:cxn modelId="{922E70FA-C095-304F-9C7A-2D68389CED66}" type="presParOf" srcId="{89CB07AF-292C-FD41-8828-11227D67AF25}" destId="{EDA56D7A-6EEB-754D-B066-16E8202EFDDC}" srcOrd="0" destOrd="0" presId="urn:microsoft.com/office/officeart/2005/8/layout/cycle2"/>
    <dgm:cxn modelId="{A35E049C-172E-9849-9F41-7D7C8B4F8BD3}" type="presParOf" srcId="{89CB07AF-292C-FD41-8828-11227D67AF25}" destId="{12B3E8F1-7514-7D4A-B109-98ED7239CF2A}" srcOrd="1" destOrd="0" presId="urn:microsoft.com/office/officeart/2005/8/layout/cycle2"/>
    <dgm:cxn modelId="{D7D97A69-33DE-7940-8F6C-D862A2469A28}" type="presParOf" srcId="{12B3E8F1-7514-7D4A-B109-98ED7239CF2A}" destId="{34E79EF4-9060-AD4E-B987-30388A402716}" srcOrd="0" destOrd="0" presId="urn:microsoft.com/office/officeart/2005/8/layout/cycle2"/>
    <dgm:cxn modelId="{E9067557-1C31-8A44-9E84-BCCD66B8EDC4}" type="presParOf" srcId="{89CB07AF-292C-FD41-8828-11227D67AF25}" destId="{47E30C18-4A30-EA49-BA92-62B7F1D84EEB}" srcOrd="2" destOrd="0" presId="urn:microsoft.com/office/officeart/2005/8/layout/cycle2"/>
    <dgm:cxn modelId="{F67828A0-25DE-E244-81FB-5055839031D0}" type="presParOf" srcId="{89CB07AF-292C-FD41-8828-11227D67AF25}" destId="{ECD5E704-EC23-5A41-BB85-BD9B687E0C37}" srcOrd="3" destOrd="0" presId="urn:microsoft.com/office/officeart/2005/8/layout/cycle2"/>
    <dgm:cxn modelId="{3F6AD9CA-C550-B642-9722-F5DAF80D59E9}" type="presParOf" srcId="{ECD5E704-EC23-5A41-BB85-BD9B687E0C37}" destId="{A6C0317F-B160-A042-B394-E49888F36F59}" srcOrd="0" destOrd="0" presId="urn:microsoft.com/office/officeart/2005/8/layout/cycle2"/>
    <dgm:cxn modelId="{930555A2-9F25-2840-BDD1-8B9BEF3D07B3}" type="presParOf" srcId="{89CB07AF-292C-FD41-8828-11227D67AF25}" destId="{C124F4F2-ACAE-8246-AF6A-1357574B1AA1}" srcOrd="4" destOrd="0" presId="urn:microsoft.com/office/officeart/2005/8/layout/cycle2"/>
    <dgm:cxn modelId="{F8B3E394-70FB-EF4A-8CFB-E5AA71B46D78}" type="presParOf" srcId="{89CB07AF-292C-FD41-8828-11227D67AF25}" destId="{2DC0E380-F2BF-2E4A-8EC3-403A5580CAE7}" srcOrd="5" destOrd="0" presId="urn:microsoft.com/office/officeart/2005/8/layout/cycle2"/>
    <dgm:cxn modelId="{B0759C47-4716-D246-B9E0-BC3639333DCD}" type="presParOf" srcId="{2DC0E380-F2BF-2E4A-8EC3-403A5580CAE7}" destId="{0E5227DC-3CC2-C14B-901C-E99497E1BE38}" srcOrd="0" destOrd="0" presId="urn:microsoft.com/office/officeart/2005/8/layout/cycle2"/>
    <dgm:cxn modelId="{F99B3204-39F0-F648-ADAE-8C57F2F7A449}" type="presParOf" srcId="{89CB07AF-292C-FD41-8828-11227D67AF25}" destId="{AB309D26-2D38-CF4B-BA85-A47E4592AA24}" srcOrd="6" destOrd="0" presId="urn:microsoft.com/office/officeart/2005/8/layout/cycle2"/>
    <dgm:cxn modelId="{F1222CED-DBDD-6142-A19E-295A9CFCBB1A}" type="presParOf" srcId="{89CB07AF-292C-FD41-8828-11227D67AF25}" destId="{EC72EDE1-DC32-0942-A2E1-2D5A3A229929}" srcOrd="7" destOrd="0" presId="urn:microsoft.com/office/officeart/2005/8/layout/cycle2"/>
    <dgm:cxn modelId="{D8B195E1-F0E4-6440-840B-B468C560D583}" type="presParOf" srcId="{EC72EDE1-DC32-0942-A2E1-2D5A3A229929}" destId="{77375D5D-1F10-5F43-BFE8-39EECA913D68}" srcOrd="0" destOrd="0" presId="urn:microsoft.com/office/officeart/2005/8/layout/cycle2"/>
    <dgm:cxn modelId="{9BD5EF81-C70F-EF42-975B-EF9B1C51256D}" type="presParOf" srcId="{89CB07AF-292C-FD41-8828-11227D67AF25}" destId="{A63BDEEF-3FC3-F04F-873A-92D2245F0FC6}" srcOrd="8" destOrd="0" presId="urn:microsoft.com/office/officeart/2005/8/layout/cycle2"/>
    <dgm:cxn modelId="{91241BA9-0E2D-8846-90FB-DC7E497905D2}" type="presParOf" srcId="{89CB07AF-292C-FD41-8828-11227D67AF25}" destId="{190FA3C9-BF6F-2249-BD79-4597D80466A8}" srcOrd="9" destOrd="0" presId="urn:microsoft.com/office/officeart/2005/8/layout/cycle2"/>
    <dgm:cxn modelId="{F000B8BB-4E87-6B43-88E7-DAB983F5DAE5}" type="presParOf" srcId="{190FA3C9-BF6F-2249-BD79-4597D80466A8}" destId="{6FAB7CDA-592C-8542-8A88-2415CCA2D7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B2D535-A5DB-3046-A2C7-D09F770A954B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91A7E-2006-B04E-8F24-F73C28C8E67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3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3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8CF729A5-68FE-EE47-90A7-65406423D3FA}" type="parTrans" cxnId="{6E3013F2-99C1-4444-B742-A854AA8D415D}">
      <dgm:prSet/>
      <dgm:spPr/>
      <dgm:t>
        <a:bodyPr/>
        <a:lstStyle/>
        <a:p>
          <a:endParaRPr lang="en-US"/>
        </a:p>
      </dgm:t>
    </dgm:pt>
    <dgm:pt modelId="{3142AD11-54D6-574B-A0EA-5A92BA9CD535}" type="sibTrans" cxnId="{6E3013F2-99C1-4444-B742-A854AA8D415D}">
      <dgm:prSet/>
      <dgm:spPr/>
      <dgm:t>
        <a:bodyPr/>
        <a:lstStyle/>
        <a:p>
          <a:endParaRPr lang="en-US"/>
        </a:p>
      </dgm:t>
    </dgm:pt>
    <dgm:pt modelId="{4325A6F2-A4BE-0E4B-B6E1-95C2041AC94F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3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3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D6207AAB-953C-7D44-85C2-07369627680A}" type="parTrans" cxnId="{34F23B23-D76D-7C49-B4C1-61B092612CF5}">
      <dgm:prSet/>
      <dgm:spPr/>
      <dgm:t>
        <a:bodyPr/>
        <a:lstStyle/>
        <a:p>
          <a:endParaRPr lang="en-US"/>
        </a:p>
      </dgm:t>
    </dgm:pt>
    <dgm:pt modelId="{E4226551-62CD-C84B-9ACB-F0838BE465AC}" type="sibTrans" cxnId="{34F23B23-D76D-7C49-B4C1-61B092612CF5}">
      <dgm:prSet/>
      <dgm:spPr/>
      <dgm:t>
        <a:bodyPr/>
        <a:lstStyle/>
        <a:p>
          <a:endParaRPr lang="en-US"/>
        </a:p>
      </dgm:t>
    </dgm:pt>
    <dgm:pt modelId="{2A6ADF1E-F6AC-5A47-BD1D-7EFBA1318F1F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3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3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3D4C63D7-7701-2948-9A91-EC2EA759C700}" type="parTrans" cxnId="{36F6A6C9-2C56-1A43-941D-2F65362797BF}">
      <dgm:prSet/>
      <dgm:spPr/>
      <dgm:t>
        <a:bodyPr/>
        <a:lstStyle/>
        <a:p>
          <a:endParaRPr lang="en-US"/>
        </a:p>
      </dgm:t>
    </dgm:pt>
    <dgm:pt modelId="{1CEED375-0287-1541-93BB-3A863B34AE4B}" type="sibTrans" cxnId="{36F6A6C9-2C56-1A43-941D-2F65362797BF}">
      <dgm:prSet/>
      <dgm:spPr/>
      <dgm:t>
        <a:bodyPr/>
        <a:lstStyle/>
        <a:p>
          <a:endParaRPr lang="en-US"/>
        </a:p>
      </dgm:t>
    </dgm:pt>
    <dgm:pt modelId="{E8F7313E-75F6-4141-A2B5-3B95FFF5C45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3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3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A0353DA7-9B8C-4642-8E8A-2B63BB9EDCA7}" type="parTrans" cxnId="{91B5E166-D75F-FE4F-B70A-56189C5A0DBA}">
      <dgm:prSet/>
      <dgm:spPr/>
      <dgm:t>
        <a:bodyPr/>
        <a:lstStyle/>
        <a:p>
          <a:endParaRPr lang="en-US"/>
        </a:p>
      </dgm:t>
    </dgm:pt>
    <dgm:pt modelId="{130D90AE-053A-934F-806F-EFCE91CCF75E}" type="sibTrans" cxnId="{91B5E166-D75F-FE4F-B70A-56189C5A0DBA}">
      <dgm:prSet/>
      <dgm:spPr/>
      <dgm:t>
        <a:bodyPr/>
        <a:lstStyle/>
        <a:p>
          <a:endParaRPr lang="en-US"/>
        </a:p>
      </dgm:t>
    </dgm:pt>
    <dgm:pt modelId="{E5C6F77A-2A89-E44C-B75F-A3A8AE9285C4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300" b="1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b="1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16B17F30-8154-6A48-959E-D31859DB8B42}" type="parTrans" cxnId="{71EB89AF-83CE-CA41-9389-116C1F2E2ACD}">
      <dgm:prSet/>
      <dgm:spPr/>
      <dgm:t>
        <a:bodyPr/>
        <a:lstStyle/>
        <a:p>
          <a:endParaRPr lang="en-US"/>
        </a:p>
      </dgm:t>
    </dgm:pt>
    <dgm:pt modelId="{C185035D-A700-5941-B3E2-84DF59C7C302}" type="sibTrans" cxnId="{71EB89AF-83CE-CA41-9389-116C1F2E2ACD}">
      <dgm:prSet/>
      <dgm:spPr/>
      <dgm:t>
        <a:bodyPr/>
        <a:lstStyle/>
        <a:p>
          <a:endParaRPr lang="en-US"/>
        </a:p>
      </dgm:t>
    </dgm:pt>
    <dgm:pt modelId="{BB219E83-5B65-6D46-9B10-9E15522563A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300" b="1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sz="1300" b="1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2EECA958-505F-9E4A-B831-CD9E5572A73C}" type="parTrans" cxnId="{3E16343B-BD4F-3F46-A630-296C9BAF90E4}">
      <dgm:prSet/>
      <dgm:spPr/>
      <dgm:t>
        <a:bodyPr/>
        <a:lstStyle/>
        <a:p>
          <a:endParaRPr lang="en-US"/>
        </a:p>
      </dgm:t>
    </dgm:pt>
    <dgm:pt modelId="{C0E6B40E-706C-D14D-9FDD-EA6EC5FB160D}" type="sibTrans" cxnId="{3E16343B-BD4F-3F46-A630-296C9BAF90E4}">
      <dgm:prSet/>
      <dgm:spPr/>
      <dgm:t>
        <a:bodyPr/>
        <a:lstStyle/>
        <a:p>
          <a:endParaRPr lang="en-US"/>
        </a:p>
      </dgm:t>
    </dgm:pt>
    <dgm:pt modelId="{89CB07AF-292C-FD41-8828-11227D67AF25}" type="pres">
      <dgm:prSet presAssocID="{CAB2D535-A5DB-3046-A2C7-D09F770A954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56D7A-6EEB-754D-B066-16E8202EFDDC}" type="pres">
      <dgm:prSet presAssocID="{BDE91A7E-2006-B04E-8F24-F73C28C8E672}" presName="node" presStyleLbl="node1" presStyleIdx="0" presStyleCnt="6" custScaleX="117404" custScaleY="108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3E8F1-7514-7D4A-B109-98ED7239CF2A}" type="pres">
      <dgm:prSet presAssocID="{3142AD11-54D6-574B-A0EA-5A92BA9CD535}" presName="sibTrans" presStyleLbl="sibTrans2D1" presStyleIdx="0" presStyleCnt="6"/>
      <dgm:spPr/>
      <dgm:t>
        <a:bodyPr/>
        <a:lstStyle/>
        <a:p>
          <a:endParaRPr lang="en-US"/>
        </a:p>
      </dgm:t>
    </dgm:pt>
    <dgm:pt modelId="{34E79EF4-9060-AD4E-B987-30388A402716}" type="pres">
      <dgm:prSet presAssocID="{3142AD11-54D6-574B-A0EA-5A92BA9CD535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47E30C18-4A30-EA49-BA92-62B7F1D84EEB}" type="pres">
      <dgm:prSet presAssocID="{4325A6F2-A4BE-0E4B-B6E1-95C2041AC94F}" presName="node" presStyleLbl="node1" presStyleIdx="1" presStyleCnt="6" custScaleX="117404" custScaleY="108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5E704-EC23-5A41-BB85-BD9B687E0C37}" type="pres">
      <dgm:prSet presAssocID="{E4226551-62CD-C84B-9ACB-F0838BE465A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A6C0317F-B160-A042-B394-E49888F36F59}" type="pres">
      <dgm:prSet presAssocID="{E4226551-62CD-C84B-9ACB-F0838BE465A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124F4F2-ACAE-8246-AF6A-1357574B1AA1}" type="pres">
      <dgm:prSet presAssocID="{2A6ADF1E-F6AC-5A47-BD1D-7EFBA1318F1F}" presName="node" presStyleLbl="node1" presStyleIdx="2" presStyleCnt="6" custScaleX="117404" custScaleY="108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0E380-F2BF-2E4A-8EC3-403A5580CAE7}" type="pres">
      <dgm:prSet presAssocID="{1CEED375-0287-1541-93BB-3A863B34AE4B}" presName="sibTrans" presStyleLbl="sibTrans2D1" presStyleIdx="2" presStyleCnt="6"/>
      <dgm:spPr/>
      <dgm:t>
        <a:bodyPr/>
        <a:lstStyle/>
        <a:p>
          <a:endParaRPr lang="en-US"/>
        </a:p>
      </dgm:t>
    </dgm:pt>
    <dgm:pt modelId="{0E5227DC-3CC2-C14B-901C-E99497E1BE38}" type="pres">
      <dgm:prSet presAssocID="{1CEED375-0287-1541-93BB-3A863B34AE4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B309D26-2D38-CF4B-BA85-A47E4592AA24}" type="pres">
      <dgm:prSet presAssocID="{E8F7313E-75F6-4141-A2B5-3B95FFF5C45A}" presName="node" presStyleLbl="node1" presStyleIdx="3" presStyleCnt="6" custScaleX="117404" custScaleY="108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2EDE1-DC32-0942-A2E1-2D5A3A229929}" type="pres">
      <dgm:prSet presAssocID="{130D90AE-053A-934F-806F-EFCE91CCF75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77375D5D-1F10-5F43-BFE8-39EECA913D68}" type="pres">
      <dgm:prSet presAssocID="{130D90AE-053A-934F-806F-EFCE91CCF75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65C0D8B9-B3FE-414F-9274-798A41996154}" type="pres">
      <dgm:prSet presAssocID="{BB219E83-5B65-6D46-9B10-9E15522563A5}" presName="node" presStyleLbl="node1" presStyleIdx="4" presStyleCnt="6" custScaleX="117404" custScaleY="108919" custRadScaleRad="100886" custRadScaleInc="-1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F655A-DEBC-404F-8EF4-2F5B37199E37}" type="pres">
      <dgm:prSet presAssocID="{C0E6B40E-706C-D14D-9FDD-EA6EC5FB160D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C0C8C13-5342-564C-8C2E-7529A4334356}" type="pres">
      <dgm:prSet presAssocID="{C0E6B40E-706C-D14D-9FDD-EA6EC5FB160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63BDEEF-3FC3-F04F-873A-92D2245F0FC6}" type="pres">
      <dgm:prSet presAssocID="{E5C6F77A-2A89-E44C-B75F-A3A8AE9285C4}" presName="node" presStyleLbl="node1" presStyleIdx="5" presStyleCnt="6" custScaleX="117404" custScaleY="108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FA3C9-BF6F-2249-BD79-4597D80466A8}" type="pres">
      <dgm:prSet presAssocID="{C185035D-A700-5941-B3E2-84DF59C7C30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FAB7CDA-592C-8542-8A88-2415CCA2D787}" type="pres">
      <dgm:prSet presAssocID="{C185035D-A700-5941-B3E2-84DF59C7C30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71EB89AF-83CE-CA41-9389-116C1F2E2ACD}" srcId="{CAB2D535-A5DB-3046-A2C7-D09F770A954B}" destId="{E5C6F77A-2A89-E44C-B75F-A3A8AE9285C4}" srcOrd="5" destOrd="0" parTransId="{16B17F30-8154-6A48-959E-D31859DB8B42}" sibTransId="{C185035D-A700-5941-B3E2-84DF59C7C302}"/>
    <dgm:cxn modelId="{36F6A6C9-2C56-1A43-941D-2F65362797BF}" srcId="{CAB2D535-A5DB-3046-A2C7-D09F770A954B}" destId="{2A6ADF1E-F6AC-5A47-BD1D-7EFBA1318F1F}" srcOrd="2" destOrd="0" parTransId="{3D4C63D7-7701-2948-9A91-EC2EA759C700}" sibTransId="{1CEED375-0287-1541-93BB-3A863B34AE4B}"/>
    <dgm:cxn modelId="{FF173F05-ADB8-7C4B-8BF2-85480722FDF8}" type="presOf" srcId="{E8F7313E-75F6-4141-A2B5-3B95FFF5C45A}" destId="{AB309D26-2D38-CF4B-BA85-A47E4592AA24}" srcOrd="0" destOrd="0" presId="urn:microsoft.com/office/officeart/2005/8/layout/cycle2"/>
    <dgm:cxn modelId="{40C7B359-77CB-FC4F-9864-6153F266C82F}" type="presOf" srcId="{E4226551-62CD-C84B-9ACB-F0838BE465AC}" destId="{ECD5E704-EC23-5A41-BB85-BD9B687E0C37}" srcOrd="0" destOrd="0" presId="urn:microsoft.com/office/officeart/2005/8/layout/cycle2"/>
    <dgm:cxn modelId="{34F23B23-D76D-7C49-B4C1-61B092612CF5}" srcId="{CAB2D535-A5DB-3046-A2C7-D09F770A954B}" destId="{4325A6F2-A4BE-0E4B-B6E1-95C2041AC94F}" srcOrd="1" destOrd="0" parTransId="{D6207AAB-953C-7D44-85C2-07369627680A}" sibTransId="{E4226551-62CD-C84B-9ACB-F0838BE465AC}"/>
    <dgm:cxn modelId="{73CAE177-B564-C646-B232-1437D521808F}" type="presOf" srcId="{C0E6B40E-706C-D14D-9FDD-EA6EC5FB160D}" destId="{26DF655A-DEBC-404F-8EF4-2F5B37199E37}" srcOrd="0" destOrd="0" presId="urn:microsoft.com/office/officeart/2005/8/layout/cycle2"/>
    <dgm:cxn modelId="{73CBF244-5056-A347-ACE8-8AB082662401}" type="presOf" srcId="{2A6ADF1E-F6AC-5A47-BD1D-7EFBA1318F1F}" destId="{C124F4F2-ACAE-8246-AF6A-1357574B1AA1}" srcOrd="0" destOrd="0" presId="urn:microsoft.com/office/officeart/2005/8/layout/cycle2"/>
    <dgm:cxn modelId="{CEBF5B0C-E620-1040-B393-3FAAE8E897D9}" type="presOf" srcId="{BB219E83-5B65-6D46-9B10-9E15522563A5}" destId="{65C0D8B9-B3FE-414F-9274-798A41996154}" srcOrd="0" destOrd="0" presId="urn:microsoft.com/office/officeart/2005/8/layout/cycle2"/>
    <dgm:cxn modelId="{5C59C5CC-FB9B-CD44-8E52-F31DAF33572E}" type="presOf" srcId="{E4226551-62CD-C84B-9ACB-F0838BE465AC}" destId="{A6C0317F-B160-A042-B394-E49888F36F59}" srcOrd="1" destOrd="0" presId="urn:microsoft.com/office/officeart/2005/8/layout/cycle2"/>
    <dgm:cxn modelId="{056C0844-13DF-3141-99D9-798B1C7383C1}" type="presOf" srcId="{1CEED375-0287-1541-93BB-3A863B34AE4B}" destId="{2DC0E380-F2BF-2E4A-8EC3-403A5580CAE7}" srcOrd="0" destOrd="0" presId="urn:microsoft.com/office/officeart/2005/8/layout/cycle2"/>
    <dgm:cxn modelId="{CDD501AC-57B5-554A-A8C6-388BFD0D4256}" type="presOf" srcId="{3142AD11-54D6-574B-A0EA-5A92BA9CD535}" destId="{12B3E8F1-7514-7D4A-B109-98ED7239CF2A}" srcOrd="0" destOrd="0" presId="urn:microsoft.com/office/officeart/2005/8/layout/cycle2"/>
    <dgm:cxn modelId="{6E3013F2-99C1-4444-B742-A854AA8D415D}" srcId="{CAB2D535-A5DB-3046-A2C7-D09F770A954B}" destId="{BDE91A7E-2006-B04E-8F24-F73C28C8E672}" srcOrd="0" destOrd="0" parTransId="{8CF729A5-68FE-EE47-90A7-65406423D3FA}" sibTransId="{3142AD11-54D6-574B-A0EA-5A92BA9CD535}"/>
    <dgm:cxn modelId="{6627A710-F53F-F44D-B1CB-593FBDC5E0A7}" type="presOf" srcId="{C185035D-A700-5941-B3E2-84DF59C7C302}" destId="{190FA3C9-BF6F-2249-BD79-4597D80466A8}" srcOrd="0" destOrd="0" presId="urn:microsoft.com/office/officeart/2005/8/layout/cycle2"/>
    <dgm:cxn modelId="{AC40304F-4547-124F-B7CE-F721D81E20C3}" type="presOf" srcId="{E5C6F77A-2A89-E44C-B75F-A3A8AE9285C4}" destId="{A63BDEEF-3FC3-F04F-873A-92D2245F0FC6}" srcOrd="0" destOrd="0" presId="urn:microsoft.com/office/officeart/2005/8/layout/cycle2"/>
    <dgm:cxn modelId="{A75DAAB2-A771-4840-8F4B-8D6A07B235DA}" type="presOf" srcId="{CAB2D535-A5DB-3046-A2C7-D09F770A954B}" destId="{89CB07AF-292C-FD41-8828-11227D67AF25}" srcOrd="0" destOrd="0" presId="urn:microsoft.com/office/officeart/2005/8/layout/cycle2"/>
    <dgm:cxn modelId="{99C8FDE4-9BAE-4243-BB59-120A91526D52}" type="presOf" srcId="{130D90AE-053A-934F-806F-EFCE91CCF75E}" destId="{77375D5D-1F10-5F43-BFE8-39EECA913D68}" srcOrd="1" destOrd="0" presId="urn:microsoft.com/office/officeart/2005/8/layout/cycle2"/>
    <dgm:cxn modelId="{F91F360D-82E2-6F42-B445-1487C0FDC092}" type="presOf" srcId="{C185035D-A700-5941-B3E2-84DF59C7C302}" destId="{6FAB7CDA-592C-8542-8A88-2415CCA2D787}" srcOrd="1" destOrd="0" presId="urn:microsoft.com/office/officeart/2005/8/layout/cycle2"/>
    <dgm:cxn modelId="{12BB0298-4C2B-BC40-A1C4-DBF67DF1EFF8}" type="presOf" srcId="{BDE91A7E-2006-B04E-8F24-F73C28C8E672}" destId="{EDA56D7A-6EEB-754D-B066-16E8202EFDDC}" srcOrd="0" destOrd="0" presId="urn:microsoft.com/office/officeart/2005/8/layout/cycle2"/>
    <dgm:cxn modelId="{5A525E22-05C9-FE45-8675-F7146DB9050D}" type="presOf" srcId="{4325A6F2-A4BE-0E4B-B6E1-95C2041AC94F}" destId="{47E30C18-4A30-EA49-BA92-62B7F1D84EEB}" srcOrd="0" destOrd="0" presId="urn:microsoft.com/office/officeart/2005/8/layout/cycle2"/>
    <dgm:cxn modelId="{3E16343B-BD4F-3F46-A630-296C9BAF90E4}" srcId="{CAB2D535-A5DB-3046-A2C7-D09F770A954B}" destId="{BB219E83-5B65-6D46-9B10-9E15522563A5}" srcOrd="4" destOrd="0" parTransId="{2EECA958-505F-9E4A-B831-CD9E5572A73C}" sibTransId="{C0E6B40E-706C-D14D-9FDD-EA6EC5FB160D}"/>
    <dgm:cxn modelId="{29DE29DA-07A3-4845-A01E-DBF2FA4D3EB8}" type="presOf" srcId="{C0E6B40E-706C-D14D-9FDD-EA6EC5FB160D}" destId="{0C0C8C13-5342-564C-8C2E-7529A4334356}" srcOrd="1" destOrd="0" presId="urn:microsoft.com/office/officeart/2005/8/layout/cycle2"/>
    <dgm:cxn modelId="{91B5E166-D75F-FE4F-B70A-56189C5A0DBA}" srcId="{CAB2D535-A5DB-3046-A2C7-D09F770A954B}" destId="{E8F7313E-75F6-4141-A2B5-3B95FFF5C45A}" srcOrd="3" destOrd="0" parTransId="{A0353DA7-9B8C-4642-8E8A-2B63BB9EDCA7}" sibTransId="{130D90AE-053A-934F-806F-EFCE91CCF75E}"/>
    <dgm:cxn modelId="{4A2CDB0F-7B38-6148-974A-DB0E9942924F}" type="presOf" srcId="{130D90AE-053A-934F-806F-EFCE91CCF75E}" destId="{EC72EDE1-DC32-0942-A2E1-2D5A3A229929}" srcOrd="0" destOrd="0" presId="urn:microsoft.com/office/officeart/2005/8/layout/cycle2"/>
    <dgm:cxn modelId="{A0186A56-0A5A-3A4C-B4B6-551FA4FA888D}" type="presOf" srcId="{1CEED375-0287-1541-93BB-3A863B34AE4B}" destId="{0E5227DC-3CC2-C14B-901C-E99497E1BE38}" srcOrd="1" destOrd="0" presId="urn:microsoft.com/office/officeart/2005/8/layout/cycle2"/>
    <dgm:cxn modelId="{B2E99E40-6A82-1E4D-89E7-1B322E871434}" type="presOf" srcId="{3142AD11-54D6-574B-A0EA-5A92BA9CD535}" destId="{34E79EF4-9060-AD4E-B987-30388A402716}" srcOrd="1" destOrd="0" presId="urn:microsoft.com/office/officeart/2005/8/layout/cycle2"/>
    <dgm:cxn modelId="{922E70FA-C095-304F-9C7A-2D68389CED66}" type="presParOf" srcId="{89CB07AF-292C-FD41-8828-11227D67AF25}" destId="{EDA56D7A-6EEB-754D-B066-16E8202EFDDC}" srcOrd="0" destOrd="0" presId="urn:microsoft.com/office/officeart/2005/8/layout/cycle2"/>
    <dgm:cxn modelId="{A35E049C-172E-9849-9F41-7D7C8B4F8BD3}" type="presParOf" srcId="{89CB07AF-292C-FD41-8828-11227D67AF25}" destId="{12B3E8F1-7514-7D4A-B109-98ED7239CF2A}" srcOrd="1" destOrd="0" presId="urn:microsoft.com/office/officeart/2005/8/layout/cycle2"/>
    <dgm:cxn modelId="{D7D97A69-33DE-7940-8F6C-D862A2469A28}" type="presParOf" srcId="{12B3E8F1-7514-7D4A-B109-98ED7239CF2A}" destId="{34E79EF4-9060-AD4E-B987-30388A402716}" srcOrd="0" destOrd="0" presId="urn:microsoft.com/office/officeart/2005/8/layout/cycle2"/>
    <dgm:cxn modelId="{E9067557-1C31-8A44-9E84-BCCD66B8EDC4}" type="presParOf" srcId="{89CB07AF-292C-FD41-8828-11227D67AF25}" destId="{47E30C18-4A30-EA49-BA92-62B7F1D84EEB}" srcOrd="2" destOrd="0" presId="urn:microsoft.com/office/officeart/2005/8/layout/cycle2"/>
    <dgm:cxn modelId="{F67828A0-25DE-E244-81FB-5055839031D0}" type="presParOf" srcId="{89CB07AF-292C-FD41-8828-11227D67AF25}" destId="{ECD5E704-EC23-5A41-BB85-BD9B687E0C37}" srcOrd="3" destOrd="0" presId="urn:microsoft.com/office/officeart/2005/8/layout/cycle2"/>
    <dgm:cxn modelId="{3F6AD9CA-C550-B642-9722-F5DAF80D59E9}" type="presParOf" srcId="{ECD5E704-EC23-5A41-BB85-BD9B687E0C37}" destId="{A6C0317F-B160-A042-B394-E49888F36F59}" srcOrd="0" destOrd="0" presId="urn:microsoft.com/office/officeart/2005/8/layout/cycle2"/>
    <dgm:cxn modelId="{930555A2-9F25-2840-BDD1-8B9BEF3D07B3}" type="presParOf" srcId="{89CB07AF-292C-FD41-8828-11227D67AF25}" destId="{C124F4F2-ACAE-8246-AF6A-1357574B1AA1}" srcOrd="4" destOrd="0" presId="urn:microsoft.com/office/officeart/2005/8/layout/cycle2"/>
    <dgm:cxn modelId="{F8B3E394-70FB-EF4A-8CFB-E5AA71B46D78}" type="presParOf" srcId="{89CB07AF-292C-FD41-8828-11227D67AF25}" destId="{2DC0E380-F2BF-2E4A-8EC3-403A5580CAE7}" srcOrd="5" destOrd="0" presId="urn:microsoft.com/office/officeart/2005/8/layout/cycle2"/>
    <dgm:cxn modelId="{B0759C47-4716-D246-B9E0-BC3639333DCD}" type="presParOf" srcId="{2DC0E380-F2BF-2E4A-8EC3-403A5580CAE7}" destId="{0E5227DC-3CC2-C14B-901C-E99497E1BE38}" srcOrd="0" destOrd="0" presId="urn:microsoft.com/office/officeart/2005/8/layout/cycle2"/>
    <dgm:cxn modelId="{F99B3204-39F0-F648-ADAE-8C57F2F7A449}" type="presParOf" srcId="{89CB07AF-292C-FD41-8828-11227D67AF25}" destId="{AB309D26-2D38-CF4B-BA85-A47E4592AA24}" srcOrd="6" destOrd="0" presId="urn:microsoft.com/office/officeart/2005/8/layout/cycle2"/>
    <dgm:cxn modelId="{F1222CED-DBDD-6142-A19E-295A9CFCBB1A}" type="presParOf" srcId="{89CB07AF-292C-FD41-8828-11227D67AF25}" destId="{EC72EDE1-DC32-0942-A2E1-2D5A3A229929}" srcOrd="7" destOrd="0" presId="urn:microsoft.com/office/officeart/2005/8/layout/cycle2"/>
    <dgm:cxn modelId="{D8B195E1-F0E4-6440-840B-B468C560D583}" type="presParOf" srcId="{EC72EDE1-DC32-0942-A2E1-2D5A3A229929}" destId="{77375D5D-1F10-5F43-BFE8-39EECA913D68}" srcOrd="0" destOrd="0" presId="urn:microsoft.com/office/officeart/2005/8/layout/cycle2"/>
    <dgm:cxn modelId="{8D3FE175-E043-5C49-8320-62D4EA65D480}" type="presParOf" srcId="{89CB07AF-292C-FD41-8828-11227D67AF25}" destId="{65C0D8B9-B3FE-414F-9274-798A41996154}" srcOrd="8" destOrd="0" presId="urn:microsoft.com/office/officeart/2005/8/layout/cycle2"/>
    <dgm:cxn modelId="{FACBCBD5-08EF-1846-98DD-BAF9D8A18627}" type="presParOf" srcId="{89CB07AF-292C-FD41-8828-11227D67AF25}" destId="{26DF655A-DEBC-404F-8EF4-2F5B37199E37}" srcOrd="9" destOrd="0" presId="urn:microsoft.com/office/officeart/2005/8/layout/cycle2"/>
    <dgm:cxn modelId="{BFA42FA9-359F-8D41-BBA6-21F17C617C29}" type="presParOf" srcId="{26DF655A-DEBC-404F-8EF4-2F5B37199E37}" destId="{0C0C8C13-5342-564C-8C2E-7529A4334356}" srcOrd="0" destOrd="0" presId="urn:microsoft.com/office/officeart/2005/8/layout/cycle2"/>
    <dgm:cxn modelId="{9BD5EF81-C70F-EF42-975B-EF9B1C51256D}" type="presParOf" srcId="{89CB07AF-292C-FD41-8828-11227D67AF25}" destId="{A63BDEEF-3FC3-F04F-873A-92D2245F0FC6}" srcOrd="10" destOrd="0" presId="urn:microsoft.com/office/officeart/2005/8/layout/cycle2"/>
    <dgm:cxn modelId="{91241BA9-0E2D-8846-90FB-DC7E497905D2}" type="presParOf" srcId="{89CB07AF-292C-FD41-8828-11227D67AF25}" destId="{190FA3C9-BF6F-2249-BD79-4597D80466A8}" srcOrd="11" destOrd="0" presId="urn:microsoft.com/office/officeart/2005/8/layout/cycle2"/>
    <dgm:cxn modelId="{F000B8BB-4E87-6B43-88E7-DAB983F5DAE5}" type="presParOf" srcId="{190FA3C9-BF6F-2249-BD79-4597D80466A8}" destId="{6FAB7CDA-592C-8542-8A88-2415CCA2D7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56D7A-6EEB-754D-B066-16E8202EFDDC}">
      <dsp:nvSpPr>
        <dsp:cNvPr id="0" name=""/>
        <dsp:cNvSpPr/>
      </dsp:nvSpPr>
      <dsp:spPr>
        <a:xfrm>
          <a:off x="2324592" y="355"/>
          <a:ext cx="1792987" cy="179298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4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587169" y="262932"/>
        <a:ext cx="1267833" cy="1267833"/>
      </dsp:txXfrm>
    </dsp:sp>
    <dsp:sp modelId="{12B3E8F1-7514-7D4A-B109-98ED7239CF2A}">
      <dsp:nvSpPr>
        <dsp:cNvPr id="0" name=""/>
        <dsp:cNvSpPr/>
      </dsp:nvSpPr>
      <dsp:spPr>
        <a:xfrm rot="2160000">
          <a:off x="4060594" y="1376888"/>
          <a:ext cx="475310" cy="6051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074210" y="1456008"/>
        <a:ext cx="332717" cy="363079"/>
      </dsp:txXfrm>
    </dsp:sp>
    <dsp:sp modelId="{47E30C18-4A30-EA49-BA92-62B7F1D84EEB}">
      <dsp:nvSpPr>
        <dsp:cNvPr id="0" name=""/>
        <dsp:cNvSpPr/>
      </dsp:nvSpPr>
      <dsp:spPr>
        <a:xfrm>
          <a:off x="4500686" y="1581380"/>
          <a:ext cx="1792987" cy="179298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4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763263" y="1843957"/>
        <a:ext cx="1267833" cy="1267833"/>
      </dsp:txXfrm>
    </dsp:sp>
    <dsp:sp modelId="{ECD5E704-EC23-5A41-BB85-BD9B687E0C37}">
      <dsp:nvSpPr>
        <dsp:cNvPr id="0" name=""/>
        <dsp:cNvSpPr/>
      </dsp:nvSpPr>
      <dsp:spPr>
        <a:xfrm rot="6480000">
          <a:off x="4748084" y="3441589"/>
          <a:ext cx="475310" cy="6051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4841412" y="3494809"/>
        <a:ext cx="332717" cy="363079"/>
      </dsp:txXfrm>
    </dsp:sp>
    <dsp:sp modelId="{C124F4F2-ACAE-8246-AF6A-1357574B1AA1}">
      <dsp:nvSpPr>
        <dsp:cNvPr id="0" name=""/>
        <dsp:cNvSpPr/>
      </dsp:nvSpPr>
      <dsp:spPr>
        <a:xfrm>
          <a:off x="3669492" y="4139531"/>
          <a:ext cx="1792987" cy="179298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4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3932069" y="4402108"/>
        <a:ext cx="1267833" cy="1267833"/>
      </dsp:txXfrm>
    </dsp:sp>
    <dsp:sp modelId="{2DC0E380-F2BF-2E4A-8EC3-403A5580CAE7}">
      <dsp:nvSpPr>
        <dsp:cNvPr id="0" name=""/>
        <dsp:cNvSpPr/>
      </dsp:nvSpPr>
      <dsp:spPr>
        <a:xfrm rot="10800000">
          <a:off x="2996882" y="4733459"/>
          <a:ext cx="475310" cy="6051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3139475" y="4854486"/>
        <a:ext cx="332717" cy="363079"/>
      </dsp:txXfrm>
    </dsp:sp>
    <dsp:sp modelId="{AB309D26-2D38-CF4B-BA85-A47E4592AA24}">
      <dsp:nvSpPr>
        <dsp:cNvPr id="0" name=""/>
        <dsp:cNvSpPr/>
      </dsp:nvSpPr>
      <dsp:spPr>
        <a:xfrm>
          <a:off x="979692" y="4139531"/>
          <a:ext cx="1792987" cy="179298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4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1242269" y="4402108"/>
        <a:ext cx="1267833" cy="1267833"/>
      </dsp:txXfrm>
    </dsp:sp>
    <dsp:sp modelId="{EC72EDE1-DC32-0942-A2E1-2D5A3A229929}">
      <dsp:nvSpPr>
        <dsp:cNvPr id="0" name=""/>
        <dsp:cNvSpPr/>
      </dsp:nvSpPr>
      <dsp:spPr>
        <a:xfrm rot="15120000">
          <a:off x="1227090" y="3467177"/>
          <a:ext cx="475310" cy="6051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1320418" y="3656011"/>
        <a:ext cx="332717" cy="363079"/>
      </dsp:txXfrm>
    </dsp:sp>
    <dsp:sp modelId="{A63BDEEF-3FC3-F04F-873A-92D2245F0FC6}">
      <dsp:nvSpPr>
        <dsp:cNvPr id="0" name=""/>
        <dsp:cNvSpPr/>
      </dsp:nvSpPr>
      <dsp:spPr>
        <a:xfrm>
          <a:off x="148498" y="1581380"/>
          <a:ext cx="1792987" cy="179298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4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11075" y="1843957"/>
        <a:ext cx="1267833" cy="1267833"/>
      </dsp:txXfrm>
    </dsp:sp>
    <dsp:sp modelId="{190FA3C9-BF6F-2249-BD79-4597D80466A8}">
      <dsp:nvSpPr>
        <dsp:cNvPr id="0" name=""/>
        <dsp:cNvSpPr/>
      </dsp:nvSpPr>
      <dsp:spPr>
        <a:xfrm rot="19440000">
          <a:off x="1884500" y="1392702"/>
          <a:ext cx="475310" cy="6051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1898116" y="1555636"/>
        <a:ext cx="332717" cy="3630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56D7A-6EEB-754D-B066-16E8202EFDDC}">
      <dsp:nvSpPr>
        <dsp:cNvPr id="0" name=""/>
        <dsp:cNvSpPr/>
      </dsp:nvSpPr>
      <dsp:spPr>
        <a:xfrm>
          <a:off x="2350626" y="-64585"/>
          <a:ext cx="1738874" cy="161320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3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605278" y="171663"/>
        <a:ext cx="1229570" cy="1140707"/>
      </dsp:txXfrm>
    </dsp:sp>
    <dsp:sp modelId="{12B3E8F1-7514-7D4A-B109-98ED7239CF2A}">
      <dsp:nvSpPr>
        <dsp:cNvPr id="0" name=""/>
        <dsp:cNvSpPr/>
      </dsp:nvSpPr>
      <dsp:spPr>
        <a:xfrm rot="1800000">
          <a:off x="4038795" y="1044287"/>
          <a:ext cx="275439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044330" y="1123603"/>
        <a:ext cx="192807" cy="299924"/>
      </dsp:txXfrm>
    </dsp:sp>
    <dsp:sp modelId="{47E30C18-4A30-EA49-BA92-62B7F1D84EEB}">
      <dsp:nvSpPr>
        <dsp:cNvPr id="0" name=""/>
        <dsp:cNvSpPr/>
      </dsp:nvSpPr>
      <dsp:spPr>
        <a:xfrm>
          <a:off x="4277032" y="1047625"/>
          <a:ext cx="1738874" cy="161320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3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531684" y="1283873"/>
        <a:ext cx="1229570" cy="1140707"/>
      </dsp:txXfrm>
    </dsp:sp>
    <dsp:sp modelId="{ECD5E704-EC23-5A41-BB85-BD9B687E0C37}">
      <dsp:nvSpPr>
        <dsp:cNvPr id="0" name=""/>
        <dsp:cNvSpPr/>
      </dsp:nvSpPr>
      <dsp:spPr>
        <a:xfrm rot="5400000">
          <a:off x="4984496" y="2707333"/>
          <a:ext cx="323945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033088" y="2758716"/>
        <a:ext cx="226762" cy="299924"/>
      </dsp:txXfrm>
    </dsp:sp>
    <dsp:sp modelId="{C124F4F2-ACAE-8246-AF6A-1357574B1AA1}">
      <dsp:nvSpPr>
        <dsp:cNvPr id="0" name=""/>
        <dsp:cNvSpPr/>
      </dsp:nvSpPr>
      <dsp:spPr>
        <a:xfrm>
          <a:off x="4277032" y="3272047"/>
          <a:ext cx="1738874" cy="161320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3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531684" y="3508295"/>
        <a:ext cx="1229570" cy="1140707"/>
      </dsp:txXfrm>
    </dsp:sp>
    <dsp:sp modelId="{2DC0E380-F2BF-2E4A-8EC3-403A5580CAE7}">
      <dsp:nvSpPr>
        <dsp:cNvPr id="0" name=""/>
        <dsp:cNvSpPr/>
      </dsp:nvSpPr>
      <dsp:spPr>
        <a:xfrm rot="9000000">
          <a:off x="4052297" y="4380920"/>
          <a:ext cx="275439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4129394" y="4460236"/>
        <a:ext cx="192807" cy="299924"/>
      </dsp:txXfrm>
    </dsp:sp>
    <dsp:sp modelId="{AB309D26-2D38-CF4B-BA85-A47E4592AA24}">
      <dsp:nvSpPr>
        <dsp:cNvPr id="0" name=""/>
        <dsp:cNvSpPr/>
      </dsp:nvSpPr>
      <dsp:spPr>
        <a:xfrm>
          <a:off x="2350626" y="4384257"/>
          <a:ext cx="1738874" cy="161320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3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605278" y="4620505"/>
        <a:ext cx="1229570" cy="1140707"/>
      </dsp:txXfrm>
    </dsp:sp>
    <dsp:sp modelId="{EC72EDE1-DC32-0942-A2E1-2D5A3A229929}">
      <dsp:nvSpPr>
        <dsp:cNvPr id="0" name=""/>
        <dsp:cNvSpPr/>
      </dsp:nvSpPr>
      <dsp:spPr>
        <a:xfrm rot="12556005">
          <a:off x="2125961" y="4403295"/>
          <a:ext cx="269512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2201655" y="4523033"/>
        <a:ext cx="188658" cy="299924"/>
      </dsp:txXfrm>
    </dsp:sp>
    <dsp:sp modelId="{65C0D8B9-B3FE-414F-9274-798A41996154}">
      <dsp:nvSpPr>
        <dsp:cNvPr id="0" name=""/>
        <dsp:cNvSpPr/>
      </dsp:nvSpPr>
      <dsp:spPr>
        <a:xfrm>
          <a:off x="418626" y="3301544"/>
          <a:ext cx="1738874" cy="1613203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sz="1300" b="1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673278" y="3537792"/>
        <a:ext cx="1229570" cy="1140707"/>
      </dsp:txXfrm>
    </dsp:sp>
    <dsp:sp modelId="{26DF655A-DEBC-404F-8EF4-2F5B37199E37}">
      <dsp:nvSpPr>
        <dsp:cNvPr id="0" name=""/>
        <dsp:cNvSpPr/>
      </dsp:nvSpPr>
      <dsp:spPr>
        <a:xfrm rot="16208532">
          <a:off x="1121046" y="2740861"/>
          <a:ext cx="339582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171857" y="2891772"/>
        <a:ext cx="237707" cy="299924"/>
      </dsp:txXfrm>
    </dsp:sp>
    <dsp:sp modelId="{A63BDEEF-3FC3-F04F-873A-92D2245F0FC6}">
      <dsp:nvSpPr>
        <dsp:cNvPr id="0" name=""/>
        <dsp:cNvSpPr/>
      </dsp:nvSpPr>
      <dsp:spPr>
        <a:xfrm>
          <a:off x="424221" y="1047625"/>
          <a:ext cx="1738874" cy="161320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b="1" kern="1200" dirty="0">
            <a:solidFill>
              <a:schemeClr val="bg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678873" y="1283873"/>
        <a:ext cx="1229570" cy="1140707"/>
      </dsp:txXfrm>
    </dsp:sp>
    <dsp:sp modelId="{190FA3C9-BF6F-2249-BD79-4597D80466A8}">
      <dsp:nvSpPr>
        <dsp:cNvPr id="0" name=""/>
        <dsp:cNvSpPr/>
      </dsp:nvSpPr>
      <dsp:spPr>
        <a:xfrm rot="19800000">
          <a:off x="2112390" y="1052083"/>
          <a:ext cx="275439" cy="499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117925" y="1172715"/>
        <a:ext cx="192807" cy="299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8DF00-4F7C-7C44-A826-5663EFD9D5E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BD9F4-B0E6-134C-82A9-25D397D1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7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</a:t>
            </a:r>
            <a:r>
              <a:rPr lang="en-US" baseline="0" dirty="0" smtClean="0"/>
              <a:t> do you report to?  Where do reports go?  Do they get used? What for?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9F4-B0E6-134C-82A9-25D397D1DB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Cluster Organization</a:t>
            </a:r>
          </a:p>
          <a:p>
            <a:r>
              <a:rPr lang="en-US" dirty="0" smtClean="0"/>
              <a:t>GE Administration</a:t>
            </a:r>
          </a:p>
          <a:p>
            <a:r>
              <a:rPr lang="en-US" dirty="0" smtClean="0"/>
              <a:t>Objectives-based structure</a:t>
            </a:r>
          </a:p>
          <a:p>
            <a:r>
              <a:rPr lang="en-US" dirty="0" smtClean="0"/>
              <a:t>Faculty-designed</a:t>
            </a:r>
          </a:p>
          <a:p>
            <a:r>
              <a:rPr lang="en-US" dirty="0" smtClean="0"/>
              <a:t>Reported internally and externally</a:t>
            </a:r>
          </a:p>
          <a:p>
            <a:r>
              <a:rPr lang="en-US" dirty="0" smtClean="0"/>
              <a:t>Assessment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2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Cluster Organization</a:t>
            </a:r>
          </a:p>
          <a:p>
            <a:r>
              <a:rPr lang="en-US" dirty="0" smtClean="0"/>
              <a:t>GE Administration</a:t>
            </a:r>
          </a:p>
          <a:p>
            <a:r>
              <a:rPr lang="en-US" dirty="0" smtClean="0"/>
              <a:t>Objectives-based structure</a:t>
            </a:r>
          </a:p>
          <a:p>
            <a:r>
              <a:rPr lang="en-US" dirty="0" smtClean="0"/>
              <a:t>Faculty-designed</a:t>
            </a:r>
          </a:p>
          <a:p>
            <a:r>
              <a:rPr lang="en-US" dirty="0" smtClean="0"/>
              <a:t>Reported internally and externally</a:t>
            </a:r>
          </a:p>
          <a:p>
            <a:r>
              <a:rPr lang="en-US" dirty="0" smtClean="0"/>
              <a:t>Assessment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9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9F4-B0E6-134C-82A9-25D397D1DB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4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2014-5 CT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9F4-B0E6-134C-82A9-25D397D1DB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7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4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2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7100E-1679-1E4A-ACA4-B4DD20C7A8FC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A4A-FA1E-D04B-B37F-438E5608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16" y="1706604"/>
            <a:ext cx="12071684" cy="1878805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ookman Old Style" charset="0"/>
                <a:ea typeface="Bookman Old Style" charset="0"/>
                <a:cs typeface="Bookman Old Style" charset="0"/>
              </a:rPr>
              <a:t>Inciting Action:</a:t>
            </a:r>
            <a:br>
              <a:rPr lang="en-US" sz="4000" dirty="0" smtClean="0">
                <a:latin typeface="Bookman Old Style" charset="0"/>
                <a:ea typeface="Bookman Old Style" charset="0"/>
                <a:cs typeface="Bookman Old Style" charset="0"/>
              </a:rPr>
            </a:br>
            <a:r>
              <a:rPr lang="en-US" sz="4000" dirty="0" smtClean="0">
                <a:latin typeface="Bookman Old Style" charset="0"/>
                <a:ea typeface="Bookman Old Style" charset="0"/>
                <a:cs typeface="Bookman Old Style" charset="0"/>
              </a:rPr>
              <a:t>Assessment Reporting Strategies that Fuel Change &amp; Improve Learning</a:t>
            </a:r>
            <a:endParaRPr lang="en-US" sz="4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316" y="5089358"/>
            <a:ext cx="3104147" cy="1543364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>
                <a:latin typeface="Bookman Old Style" charset="0"/>
                <a:ea typeface="Bookman Old Style" charset="0"/>
                <a:cs typeface="Bookman Old Style" charset="0"/>
              </a:rPr>
              <a:t>Kathy Clarke</a:t>
            </a:r>
          </a:p>
          <a:p>
            <a:pPr algn="l"/>
            <a:r>
              <a:rPr lang="en-US" dirty="0" smtClean="0">
                <a:latin typeface="Bookman Old Style" charset="0"/>
                <a:ea typeface="Bookman Old Style" charset="0"/>
                <a:cs typeface="Bookman Old Style" charset="0"/>
              </a:rPr>
              <a:t>Gretchen Hazard</a:t>
            </a: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9315" cy="1105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1117" y="5758771"/>
            <a:ext cx="4316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Virginia Assessment Group</a:t>
            </a:r>
          </a:p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November 16, 2017</a:t>
            </a:r>
            <a:endParaRPr lang="en-US" sz="24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8" y="887145"/>
            <a:ext cx="11876971" cy="49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Focus on using the results rather than sharing the results, starting with the report </a:t>
            </a:r>
            <a:r>
              <a:rPr lang="en-US" sz="3200" dirty="0" smtClean="0">
                <a:latin typeface="Bookman Old Style" charset="0"/>
                <a:ea typeface="Bookman Old Style" charset="0"/>
                <a:cs typeface="Bookman Old Style" charset="0"/>
              </a:rPr>
              <a:t>title</a:t>
            </a:r>
            <a:endParaRPr lang="en-US" sz="32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4" y="2041097"/>
            <a:ext cx="5613374" cy="308128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9601"/>
            <a:ext cx="5694948" cy="1719117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32" y="3947632"/>
            <a:ext cx="4089400" cy="2349500"/>
          </a:xfrm>
        </p:spPr>
      </p:pic>
    </p:spTree>
    <p:extLst>
      <p:ext uri="{BB962C8B-B14F-4D97-AF65-F5344CB8AC3E}">
        <p14:creationId xmlns:p14="http://schemas.microsoft.com/office/powerpoint/2010/main" val="6364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Focus on what you’ve learned from your assessments rather than the assessments themselves.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8" y="2349692"/>
            <a:ext cx="5903495" cy="45083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84" y="1505284"/>
            <a:ext cx="10058400" cy="844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1475" y="3489851"/>
            <a:ext cx="401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man Old Style" charset="0"/>
                <a:ea typeface="Bookman Old Style" charset="0"/>
                <a:cs typeface="Bookman Old Style" charset="0"/>
              </a:rPr>
              <a:t>Information Literacy Pre &amp; Post Test Scores</a:t>
            </a: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1690688"/>
            <a:ext cx="10114670" cy="4808586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ookman Old Style" charset="0"/>
                <a:ea typeface="Bookman Old Style" charset="0"/>
                <a:cs typeface="Bookman Old Style" charset="0"/>
              </a:rPr>
              <a:t>Go heavy on visuals, light on text.</a:t>
            </a: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Go heavy on visuals, light on text.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3" y="1825625"/>
            <a:ext cx="5105434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1525"/>
            <a:ext cx="5181600" cy="4059537"/>
          </a:xfrm>
        </p:spPr>
      </p:pic>
    </p:spTree>
    <p:extLst>
      <p:ext uri="{BB962C8B-B14F-4D97-AF65-F5344CB8AC3E}">
        <p14:creationId xmlns:p14="http://schemas.microsoft.com/office/powerpoint/2010/main" val="18164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Go for graphs and other visuals rather than tables of data.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71" y="1825625"/>
            <a:ext cx="7559258" cy="4351338"/>
          </a:xfrm>
        </p:spPr>
      </p:pic>
    </p:spTree>
    <p:extLst>
      <p:ext uri="{BB962C8B-B14F-4D97-AF65-F5344CB8AC3E}">
        <p14:creationId xmlns:p14="http://schemas.microsoft.com/office/powerpoint/2010/main" val="4802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Order results from highest to lowest.</a:t>
            </a:r>
          </a:p>
        </p:txBody>
      </p:sp>
      <p:pic>
        <p:nvPicPr>
          <p:cNvPr id="5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" y="2164723"/>
            <a:ext cx="5181600" cy="3673140"/>
          </a:xfrm>
        </p:spPr>
      </p:pic>
      <p:pic>
        <p:nvPicPr>
          <p:cNvPr id="6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10" y="2100453"/>
            <a:ext cx="5491089" cy="4369433"/>
          </a:xfrm>
        </p:spPr>
      </p:pic>
    </p:spTree>
    <p:extLst>
      <p:ext uri="{BB962C8B-B14F-4D97-AF65-F5344CB8AC3E}">
        <p14:creationId xmlns:p14="http://schemas.microsoft.com/office/powerpoint/2010/main" val="1843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Use color to help drive home key points.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1323126"/>
            <a:ext cx="8614611" cy="5443484"/>
          </a:xfrm>
        </p:spPr>
      </p:pic>
    </p:spTree>
    <p:extLst>
      <p:ext uri="{BB962C8B-B14F-4D97-AF65-F5344CB8AC3E}">
        <p14:creationId xmlns:p14="http://schemas.microsoft.com/office/powerpoint/2010/main" val="5747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Pull together disparate data on student learning.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1363190"/>
            <a:ext cx="5693898" cy="509069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82018"/>
            <a:ext cx="5844642" cy="3447457"/>
          </a:xfrm>
        </p:spPr>
      </p:pic>
    </p:spTree>
    <p:extLst>
      <p:ext uri="{BB962C8B-B14F-4D97-AF65-F5344CB8AC3E}">
        <p14:creationId xmlns:p14="http://schemas.microsoft.com/office/powerpoint/2010/main" val="2510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Breakouts can add insight, if used judiciously.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72" y="1825625"/>
            <a:ext cx="8783256" cy="4351338"/>
          </a:xfrm>
        </p:spPr>
      </p:pic>
    </p:spTree>
    <p:extLst>
      <p:ext uri="{BB962C8B-B14F-4D97-AF65-F5344CB8AC3E}">
        <p14:creationId xmlns:p14="http://schemas.microsoft.com/office/powerpoint/2010/main" val="12149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2" y="111585"/>
            <a:ext cx="363220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2637" r="5678" b="10361"/>
          <a:stretch/>
        </p:blipFill>
        <p:spPr>
          <a:xfrm>
            <a:off x="4392373" y="4343560"/>
            <a:ext cx="2955535" cy="224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07" y="4610260"/>
            <a:ext cx="4025900" cy="201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97760"/>
            <a:ext cx="3156132" cy="2104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2" y="3058736"/>
            <a:ext cx="6220326" cy="1046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82" y="199493"/>
            <a:ext cx="2159000" cy="165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82" y="1965664"/>
            <a:ext cx="2286000" cy="977900"/>
          </a:xfrm>
          <a:prstGeom prst="rect">
            <a:avLst/>
          </a:prstGeom>
        </p:spPr>
      </p:pic>
      <p:pic>
        <p:nvPicPr>
          <p:cNvPr id="1026" name="Picture 2" descr="Image result for faculty imag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2" y="4424516"/>
            <a:ext cx="3370706" cy="195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gislators virgin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83" y="1716182"/>
            <a:ext cx="2929990" cy="18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graduation par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1742" y="2977387"/>
            <a:ext cx="2686665" cy="17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ookman Old Style" charset="0"/>
                <a:ea typeface="Bookman Old Style" charset="0"/>
                <a:cs typeface="Bookman Old Style" charset="0"/>
              </a:rPr>
              <a:t>Get students involved. 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1507770"/>
            <a:ext cx="5181600" cy="338283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9188"/>
            <a:ext cx="5181600" cy="2572646"/>
          </a:xfrm>
        </p:spPr>
      </p:pic>
    </p:spTree>
    <p:extLst>
      <p:ext uri="{BB962C8B-B14F-4D97-AF65-F5344CB8AC3E}">
        <p14:creationId xmlns:p14="http://schemas.microsoft.com/office/powerpoint/2010/main" val="151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Bookman Old Style" charset="0"/>
                <a:ea typeface="Bookman Old Style" charset="0"/>
                <a:cs typeface="Bookman Old Style" charset="0"/>
              </a:rPr>
              <a:t>Distinguish between annual updates and periodic mega-reviews.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67" y="1825625"/>
            <a:ext cx="7930466" cy="4351338"/>
          </a:xfrm>
        </p:spPr>
      </p:pic>
    </p:spTree>
    <p:extLst>
      <p:ext uri="{BB962C8B-B14F-4D97-AF65-F5344CB8AC3E}">
        <p14:creationId xmlns:p14="http://schemas.microsoft.com/office/powerpoint/2010/main" val="1635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Reports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3047"/>
            <a:ext cx="10515600" cy="3376493"/>
          </a:xfrm>
        </p:spPr>
      </p:pic>
    </p:spTree>
    <p:extLst>
      <p:ext uri="{BB962C8B-B14F-4D97-AF65-F5344CB8AC3E}">
        <p14:creationId xmlns:p14="http://schemas.microsoft.com/office/powerpoint/2010/main" val="18069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Engage the reader</a:t>
            </a:r>
          </a:p>
          <a:p>
            <a:pPr marL="0" indent="0" algn="ctr">
              <a:buNone/>
            </a:pPr>
            <a:r>
              <a:rPr lang="en-US" sz="6000" dirty="0" smtClean="0"/>
              <a:t>Reach multiple audiences </a:t>
            </a:r>
          </a:p>
          <a:p>
            <a:pPr marL="0" indent="0" algn="ctr">
              <a:buNone/>
            </a:pPr>
            <a:r>
              <a:rPr lang="en-US" sz="6000" dirty="0" smtClean="0"/>
              <a:t>Inspire action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/>
          <a:stretch/>
        </p:blipFill>
        <p:spPr>
          <a:xfrm>
            <a:off x="4764505" y="270545"/>
            <a:ext cx="5895473" cy="62322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6" y="242553"/>
            <a:ext cx="4140869" cy="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6038" y="79559"/>
            <a:ext cx="3016731" cy="307498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General Education 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5008500"/>
              </p:ext>
            </p:extLst>
          </p:nvPr>
        </p:nvGraphicFramePr>
        <p:xfrm>
          <a:off x="196645" y="377195"/>
          <a:ext cx="6442172" cy="593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Screen Shot 2017-09-13 at 11.08.53 AM.png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r="22573"/>
          <a:stretch>
            <a:fillRect/>
          </a:stretch>
        </p:blipFill>
        <p:spPr>
          <a:xfrm>
            <a:off x="7365337" y="4149760"/>
            <a:ext cx="2922957" cy="203957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54" y="573299"/>
            <a:ext cx="3006062" cy="2211070"/>
          </a:xfrm>
          <a:prstGeom prst="rect">
            <a:avLst/>
          </a:prstGeom>
        </p:spPr>
      </p:pic>
      <p:sp>
        <p:nvSpPr>
          <p:cNvPr id="9" name="Up-Down Arrow 8"/>
          <p:cNvSpPr/>
          <p:nvPr/>
        </p:nvSpPr>
        <p:spPr>
          <a:xfrm>
            <a:off x="8592147" y="3041151"/>
            <a:ext cx="234669" cy="898216"/>
          </a:xfrm>
          <a:prstGeom prst="up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92413" y="5999768"/>
            <a:ext cx="423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Center for Assessment &amp; Research Studies (CARS) </a:t>
            </a:r>
          </a:p>
        </p:txBody>
      </p:sp>
    </p:spTree>
    <p:extLst>
      <p:ext uri="{BB962C8B-B14F-4D97-AF65-F5344CB8AC3E}">
        <p14:creationId xmlns:p14="http://schemas.microsoft.com/office/powerpoint/2010/main" val="18882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reports do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Meet Requirements/Mandates</a:t>
            </a:r>
            <a:endParaRPr lang="en-US" dirty="0"/>
          </a:p>
          <a:p>
            <a:r>
              <a:rPr lang="en-US" dirty="0" smtClean="0"/>
              <a:t>Validate Allocation of Resources</a:t>
            </a:r>
          </a:p>
          <a:p>
            <a:r>
              <a:rPr lang="en-US" dirty="0" smtClean="0"/>
              <a:t>Justify Costs</a:t>
            </a:r>
          </a:p>
          <a:p>
            <a:r>
              <a:rPr lang="en-US" dirty="0" smtClean="0"/>
              <a:t>Report on Change</a:t>
            </a:r>
          </a:p>
          <a:p>
            <a:r>
              <a:rPr lang="en-US" dirty="0" smtClean="0"/>
              <a:t>Demonstrate Value</a:t>
            </a:r>
          </a:p>
          <a:p>
            <a:r>
              <a:rPr lang="en-US" dirty="0" smtClean="0"/>
              <a:t>Report on Effectiveness </a:t>
            </a:r>
          </a:p>
          <a:p>
            <a:r>
              <a:rPr lang="en-US" dirty="0" smtClean="0"/>
              <a:t>Identify Special Populations</a:t>
            </a:r>
          </a:p>
          <a:p>
            <a:r>
              <a:rPr lang="en-US" dirty="0" smtClean="0"/>
              <a:t>Identify Gaps</a:t>
            </a:r>
          </a:p>
          <a:p>
            <a:r>
              <a:rPr lang="en-US" dirty="0" smtClean="0"/>
              <a:t>Provide a Timely Snapshot</a:t>
            </a:r>
          </a:p>
          <a:p>
            <a:r>
              <a:rPr lang="en-US" dirty="0" smtClean="0"/>
              <a:t>Permit Comparison</a:t>
            </a:r>
          </a:p>
          <a:p>
            <a:r>
              <a:rPr lang="en-US" dirty="0" smtClean="0"/>
              <a:t>Provide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3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</a:t>
            </a:r>
            <a:r>
              <a:rPr lang="en-US" b="1" i="1" dirty="0"/>
              <a:t>WANT</a:t>
            </a:r>
            <a:r>
              <a:rPr lang="en-US" dirty="0"/>
              <a:t> Reports to do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Promote Student Learning Improvement</a:t>
            </a:r>
          </a:p>
          <a:p>
            <a:r>
              <a:rPr lang="en-US" dirty="0" smtClean="0"/>
              <a:t>Facilitate Faculty Development</a:t>
            </a:r>
          </a:p>
          <a:p>
            <a:r>
              <a:rPr lang="en-US" dirty="0" smtClean="0"/>
              <a:t>Increase Employability</a:t>
            </a:r>
          </a:p>
          <a:p>
            <a:r>
              <a:rPr lang="en-US" dirty="0" smtClean="0"/>
              <a:t>Improve Retention</a:t>
            </a:r>
          </a:p>
          <a:p>
            <a:r>
              <a:rPr lang="en-US" dirty="0" smtClean="0"/>
              <a:t>Question current allocation of resources</a:t>
            </a:r>
          </a:p>
          <a:p>
            <a:r>
              <a:rPr lang="en-US" smtClean="0"/>
              <a:t>Establish </a:t>
            </a:r>
            <a:r>
              <a:rPr lang="en-US" dirty="0" smtClean="0"/>
              <a:t>Relevance</a:t>
            </a:r>
          </a:p>
          <a:p>
            <a:r>
              <a:rPr lang="en-US" dirty="0" smtClean="0"/>
              <a:t>Promote Justifiable Action/Curricular Change</a:t>
            </a:r>
          </a:p>
          <a:p>
            <a:r>
              <a:rPr lang="en-US" dirty="0" smtClean="0"/>
              <a:t>Tell a Sexy Story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our barriers to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/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03" y="1111045"/>
            <a:ext cx="10773697" cy="50659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Dr. Macon M. Smarter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Quan</a:t>
            </a:r>
            <a:r>
              <a:rPr lang="en-US" dirty="0" smtClean="0"/>
              <a:t> T. </a:t>
            </a:r>
            <a:r>
              <a:rPr lang="en-US" dirty="0" err="1" smtClean="0"/>
              <a:t>Tative</a:t>
            </a:r>
            <a:endParaRPr lang="en-US" dirty="0" smtClean="0"/>
          </a:p>
          <a:p>
            <a:r>
              <a:rPr lang="en-US" dirty="0" smtClean="0"/>
              <a:t>Dr. Maya </a:t>
            </a:r>
            <a:r>
              <a:rPr lang="en-US" dirty="0" err="1" smtClean="0"/>
              <a:t>Opic</a:t>
            </a:r>
            <a:endParaRPr lang="en-US" dirty="0" smtClean="0"/>
          </a:p>
          <a:p>
            <a:r>
              <a:rPr lang="en-US" dirty="0" smtClean="0"/>
              <a:t>Able Learner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Pria</a:t>
            </a:r>
            <a:r>
              <a:rPr lang="en-US" dirty="0" smtClean="0"/>
              <a:t> </a:t>
            </a:r>
            <a:r>
              <a:rPr lang="en-US" dirty="0" err="1" smtClean="0"/>
              <a:t>Valed</a:t>
            </a:r>
            <a:r>
              <a:rPr lang="en-US" dirty="0" smtClean="0"/>
              <a:t>-Upon</a:t>
            </a:r>
          </a:p>
          <a:p>
            <a:r>
              <a:rPr lang="en-US" dirty="0" smtClean="0"/>
              <a:t>President Sue </a:t>
            </a:r>
            <a:r>
              <a:rPr lang="en-US" dirty="0" err="1" smtClean="0"/>
              <a:t>Sinct</a:t>
            </a:r>
            <a:endParaRPr lang="en-US" dirty="0" smtClean="0"/>
          </a:p>
          <a:p>
            <a:r>
              <a:rPr lang="en-US" dirty="0" smtClean="0"/>
              <a:t>Dr. Ian Conclusive</a:t>
            </a:r>
          </a:p>
          <a:p>
            <a:r>
              <a:rPr lang="en-US" dirty="0" smtClean="0"/>
              <a:t>Earnest Lee </a:t>
            </a:r>
            <a:r>
              <a:rPr lang="en-US" dirty="0" err="1" smtClean="0"/>
              <a:t>Tryin</a:t>
            </a:r>
            <a:endParaRPr lang="en-US" dirty="0" smtClean="0"/>
          </a:p>
          <a:p>
            <a:r>
              <a:rPr lang="en-US" dirty="0" smtClean="0"/>
              <a:t>Ms. Dottie </a:t>
            </a:r>
            <a:r>
              <a:rPr lang="en-US" dirty="0" err="1"/>
              <a:t>d’Eyes</a:t>
            </a:r>
            <a:r>
              <a:rPr lang="en-US" dirty="0"/>
              <a:t> </a:t>
            </a:r>
            <a:r>
              <a:rPr lang="en-US" dirty="0" smtClean="0"/>
              <a:t>&amp; Mr. C. Ross </a:t>
            </a:r>
            <a:r>
              <a:rPr lang="en-US" dirty="0" err="1" smtClean="0"/>
              <a:t>Teaz</a:t>
            </a:r>
            <a:endParaRPr lang="en-US" dirty="0" smtClean="0"/>
          </a:p>
          <a:p>
            <a:r>
              <a:rPr lang="en-US" dirty="0" smtClean="0"/>
              <a:t>Mr. &amp; Mrs. M. T. Nest</a:t>
            </a:r>
          </a:p>
          <a:p>
            <a:r>
              <a:rPr lang="en-US" dirty="0" smtClean="0"/>
              <a:t>Provost G. Lori Daze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9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6205" y="72828"/>
            <a:ext cx="3032089" cy="389288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General Education 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7993506"/>
              </p:ext>
            </p:extLst>
          </p:nvPr>
        </p:nvGraphicFramePr>
        <p:xfrm>
          <a:off x="393291" y="380327"/>
          <a:ext cx="6440128" cy="593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Screen Shot 2017-09-13 at 11.08.53 AM.png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r="22573"/>
          <a:stretch>
            <a:fillRect/>
          </a:stretch>
        </p:blipFill>
        <p:spPr>
          <a:xfrm>
            <a:off x="7365337" y="4149760"/>
            <a:ext cx="2922957" cy="203957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54" y="573299"/>
            <a:ext cx="3006062" cy="2211070"/>
          </a:xfrm>
          <a:prstGeom prst="rect">
            <a:avLst/>
          </a:prstGeom>
        </p:spPr>
      </p:pic>
      <p:sp>
        <p:nvSpPr>
          <p:cNvPr id="9" name="Up-Down Arrow 8"/>
          <p:cNvSpPr/>
          <p:nvPr/>
        </p:nvSpPr>
        <p:spPr>
          <a:xfrm>
            <a:off x="8592147" y="3041151"/>
            <a:ext cx="234669" cy="898216"/>
          </a:xfrm>
          <a:prstGeom prst="up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2141" y="5984232"/>
            <a:ext cx="434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Center for Assessment &amp; Research Studies (CARS) </a:t>
            </a:r>
          </a:p>
        </p:txBody>
      </p:sp>
      <p:sp>
        <p:nvSpPr>
          <p:cNvPr id="4" name="Frame 3"/>
          <p:cNvSpPr/>
          <p:nvPr/>
        </p:nvSpPr>
        <p:spPr>
          <a:xfrm>
            <a:off x="393291" y="573299"/>
            <a:ext cx="2576143" cy="5457146"/>
          </a:xfrm>
          <a:prstGeom prst="frame">
            <a:avLst/>
          </a:prstGeom>
          <a:pattFill prst="dotDmnd">
            <a:fgClr>
              <a:schemeClr val="bg1"/>
            </a:fgClr>
            <a:bgClr>
              <a:schemeClr val="bg1"/>
            </a:bgClr>
          </a:pattFill>
          <a:ln w="6350">
            <a:solidFill>
              <a:schemeClr val="tx1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367</Words>
  <Application>Microsoft Macintosh PowerPoint</Application>
  <PresentationFormat>Widescreen</PresentationFormat>
  <Paragraphs>93</Paragraphs>
  <Slides>23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Office Theme</vt:lpstr>
      <vt:lpstr>Inciting Action: Assessment Reporting Strategies that Fuel Change &amp; Improve Learning</vt:lpstr>
      <vt:lpstr>PowerPoint Presentation</vt:lpstr>
      <vt:lpstr>PowerPoint Presentation</vt:lpstr>
      <vt:lpstr>General Education </vt:lpstr>
      <vt:lpstr>What do reports do?</vt:lpstr>
      <vt:lpstr>What do we WANT Reports to do?</vt:lpstr>
      <vt:lpstr>What are our barriers to change?</vt:lpstr>
      <vt:lpstr>Barriers</vt:lpstr>
      <vt:lpstr>General Education </vt:lpstr>
      <vt:lpstr>PowerPoint Presentation</vt:lpstr>
      <vt:lpstr>Focus on using the results rather than sharing the results, starting with the report title</vt:lpstr>
      <vt:lpstr>Focus on what you’ve learned from your assessments rather than the assessments themselves.</vt:lpstr>
      <vt:lpstr>Go heavy on visuals, light on text.</vt:lpstr>
      <vt:lpstr>Go heavy on visuals, light on text.</vt:lpstr>
      <vt:lpstr>Go for graphs and other visuals rather than tables of data.</vt:lpstr>
      <vt:lpstr>Order results from highest to lowest.</vt:lpstr>
      <vt:lpstr>Use color to help drive home key points.</vt:lpstr>
      <vt:lpstr>Pull together disparate data on student learning. </vt:lpstr>
      <vt:lpstr>Breakouts can add insight, if used judiciously.</vt:lpstr>
      <vt:lpstr>Get students involved. </vt:lpstr>
      <vt:lpstr>Distinguish between annual updates and periodic mega-reviews.</vt:lpstr>
      <vt:lpstr>Reports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Inciting Action: Assessment Reporting Strategies that Fuel Change</dc:title>
  <dc:creator>Clarke, Kathy - clarkeke</dc:creator>
  <cp:lastModifiedBy>Clarke, Kathy - clarkeke</cp:lastModifiedBy>
  <cp:revision>29</cp:revision>
  <dcterms:created xsi:type="dcterms:W3CDTF">2017-11-06T14:55:03Z</dcterms:created>
  <dcterms:modified xsi:type="dcterms:W3CDTF">2017-11-27T16:09:03Z</dcterms:modified>
</cp:coreProperties>
</file>