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94" r:id="rId3"/>
    <p:sldId id="288" r:id="rId4"/>
    <p:sldId id="289" r:id="rId5"/>
    <p:sldId id="290" r:id="rId6"/>
    <p:sldId id="282" r:id="rId7"/>
    <p:sldId id="292" r:id="rId8"/>
    <p:sldId id="293" r:id="rId9"/>
    <p:sldId id="291" r:id="rId10"/>
    <p:sldId id="275" r:id="rId11"/>
    <p:sldId id="262" r:id="rId12"/>
    <p:sldId id="257" r:id="rId13"/>
    <p:sldId id="271" r:id="rId14"/>
    <p:sldId id="266" r:id="rId15"/>
    <p:sldId id="258" r:id="rId16"/>
    <p:sldId id="272" r:id="rId17"/>
    <p:sldId id="295" r:id="rId18"/>
    <p:sldId id="269" r:id="rId19"/>
    <p:sldId id="274" r:id="rId20"/>
    <p:sldId id="270" r:id="rId21"/>
    <p:sldId id="278" r:id="rId22"/>
    <p:sldId id="261" r:id="rId23"/>
    <p:sldId id="279" r:id="rId24"/>
    <p:sldId id="280" r:id="rId25"/>
    <p:sldId id="276" r:id="rId26"/>
    <p:sldId id="297" r:id="rId27"/>
    <p:sldId id="296" r:id="rId28"/>
    <p:sldId id="286" r:id="rId29"/>
    <p:sldId id="284" r:id="rId30"/>
    <p:sldId id="283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D22"/>
    <a:srgbClr val="6F6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40"/>
    <p:restoredTop sz="94740"/>
  </p:normalViewPr>
  <p:slideViewPr>
    <p:cSldViewPr snapToGrid="0" snapToObjects="1">
      <p:cViewPr varScale="1">
        <p:scale>
          <a:sx n="124" d="100"/>
          <a:sy n="124" d="100"/>
        </p:scale>
        <p:origin x="16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9" d="100"/>
        <a:sy n="1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D2BD4-9830-2748-B011-23964F8952F1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6F619B-CE00-4C4A-BE62-7D96E83AC134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Objectives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308C3A9C-AA6F-114F-9261-72E7698A0573}" type="parTrans" cxnId="{F43B83B8-AB8D-3445-8EEC-CA8A3D5D2F80}">
      <dgm:prSet/>
      <dgm:spPr/>
      <dgm:t>
        <a:bodyPr/>
        <a:lstStyle/>
        <a:p>
          <a:endParaRPr lang="en-US"/>
        </a:p>
      </dgm:t>
    </dgm:pt>
    <dgm:pt modelId="{83BDE94C-3B13-034B-85F9-C79AF9153043}" type="sibTrans" cxnId="{F43B83B8-AB8D-3445-8EEC-CA8A3D5D2F80}">
      <dgm:prSet/>
      <dgm:spPr/>
      <dgm:t>
        <a:bodyPr/>
        <a:lstStyle/>
        <a:p>
          <a:endParaRPr lang="en-US"/>
        </a:p>
      </dgm:t>
    </dgm:pt>
    <dgm:pt modelId="{892F911F-48B5-3340-8B40-7B8A2EAAFB6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Learning Intervention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4F8AB7D8-E79D-EF47-B70E-EFE0D1384F06}" type="parTrans" cxnId="{AF1CD499-F2B6-C346-8855-259B6718A7F7}">
      <dgm:prSet/>
      <dgm:spPr/>
      <dgm:t>
        <a:bodyPr/>
        <a:lstStyle/>
        <a:p>
          <a:endParaRPr lang="en-US"/>
        </a:p>
      </dgm:t>
    </dgm:pt>
    <dgm:pt modelId="{9A11FFCB-9E93-A445-A893-4413E505446D}" type="sibTrans" cxnId="{AF1CD499-F2B6-C346-8855-259B6718A7F7}">
      <dgm:prSet/>
      <dgm:spPr/>
      <dgm:t>
        <a:bodyPr/>
        <a:lstStyle/>
        <a:p>
          <a:endParaRPr lang="en-US"/>
        </a:p>
      </dgm:t>
    </dgm:pt>
    <dgm:pt modelId="{EF7BDD23-037E-E440-BFE1-5F644F16D04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Instrument Selection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5F7A468D-476F-1746-AFEE-948627FE1AC4}" type="parTrans" cxnId="{59F03460-D7EE-6844-8468-F60CCAC527A1}">
      <dgm:prSet/>
      <dgm:spPr/>
      <dgm:t>
        <a:bodyPr/>
        <a:lstStyle/>
        <a:p>
          <a:endParaRPr lang="en-US"/>
        </a:p>
      </dgm:t>
    </dgm:pt>
    <dgm:pt modelId="{9D490F0C-D1A9-7B4D-B855-7FC3576A5202}" type="sibTrans" cxnId="{59F03460-D7EE-6844-8468-F60CCAC527A1}">
      <dgm:prSet/>
      <dgm:spPr/>
      <dgm:t>
        <a:bodyPr/>
        <a:lstStyle/>
        <a:p>
          <a:endParaRPr lang="en-US"/>
        </a:p>
      </dgm:t>
    </dgm:pt>
    <dgm:pt modelId="{76DADA34-DB88-F64F-9BCA-080FF737B2C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Gather Data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CCD58C71-4426-A14F-B2E7-225873EE4812}" type="parTrans" cxnId="{402317E8-F3ED-D743-B0B4-F99CD9C84D37}">
      <dgm:prSet/>
      <dgm:spPr/>
      <dgm:t>
        <a:bodyPr/>
        <a:lstStyle/>
        <a:p>
          <a:endParaRPr lang="en-US"/>
        </a:p>
      </dgm:t>
    </dgm:pt>
    <dgm:pt modelId="{7367037C-0ADD-C54E-B004-DBAF3E89C285}" type="sibTrans" cxnId="{402317E8-F3ED-D743-B0B4-F99CD9C84D37}">
      <dgm:prSet/>
      <dgm:spPr/>
      <dgm:t>
        <a:bodyPr/>
        <a:lstStyle/>
        <a:p>
          <a:endParaRPr lang="en-US"/>
        </a:p>
      </dgm:t>
    </dgm:pt>
    <dgm:pt modelId="{4ABF0050-19F5-B940-A3FC-27948E253F6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Make Meaning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AA874D23-1541-FE4E-AE0C-C81571A2848D}" type="parTrans" cxnId="{CA62F4F8-1E99-514D-AA80-EDC3583FF4F2}">
      <dgm:prSet/>
      <dgm:spPr/>
      <dgm:t>
        <a:bodyPr/>
        <a:lstStyle/>
        <a:p>
          <a:endParaRPr lang="en-US"/>
        </a:p>
      </dgm:t>
    </dgm:pt>
    <dgm:pt modelId="{D40F3F58-DB17-814E-A092-22FF2B6546AE}" type="sibTrans" cxnId="{CA62F4F8-1E99-514D-AA80-EDC3583FF4F2}">
      <dgm:prSet/>
      <dgm:spPr/>
      <dgm:t>
        <a:bodyPr/>
        <a:lstStyle/>
        <a:p>
          <a:endParaRPr lang="en-US"/>
        </a:p>
      </dgm:t>
    </dgm:pt>
    <dgm:pt modelId="{0625BA2A-3144-E24B-8A14-12541624EED9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DAEFE567-280E-0441-9D04-D640F6775CAE}" type="parTrans" cxnId="{BF5B64F7-2479-E449-9701-B74F7A76EC20}">
      <dgm:prSet/>
      <dgm:spPr/>
      <dgm:t>
        <a:bodyPr/>
        <a:lstStyle/>
        <a:p>
          <a:endParaRPr lang="en-US"/>
        </a:p>
      </dgm:t>
    </dgm:pt>
    <dgm:pt modelId="{8F6CB218-E859-0248-94A6-AB71B23DEC5F}" type="sibTrans" cxnId="{BF5B64F7-2479-E449-9701-B74F7A76EC20}">
      <dgm:prSet/>
      <dgm:spPr/>
      <dgm:t>
        <a:bodyPr/>
        <a:lstStyle/>
        <a:p>
          <a:endParaRPr lang="en-US"/>
        </a:p>
      </dgm:t>
    </dgm:pt>
    <dgm:pt modelId="{0C89D4E1-CCFA-664B-AD09-491EA08A3801}" type="pres">
      <dgm:prSet presAssocID="{229D2BD4-9830-2748-B011-23964F8952F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EADF67-E9A7-5340-B053-924B0CA81CC1}" type="pres">
      <dgm:prSet presAssocID="{A06F619B-CE00-4C4A-BE62-7D96E83AC134}" presName="node" presStyleLbl="node1" presStyleIdx="0" presStyleCnt="6" custRadScaleRad="100725" custRadScaleInc="13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BAD02-F6A6-1A42-B83A-B190D4829811}" type="pres">
      <dgm:prSet presAssocID="{83BDE94C-3B13-034B-85F9-C79AF915304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0ACA21F6-5AC8-C54F-959B-9A935E5A5FBE}" type="pres">
      <dgm:prSet presAssocID="{83BDE94C-3B13-034B-85F9-C79AF915304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D3A8D7D7-1A02-064B-B91C-5EE399E57D1C}" type="pres">
      <dgm:prSet presAssocID="{892F911F-48B5-3340-8B40-7B8A2EAAFB63}" presName="node" presStyleLbl="node1" presStyleIdx="1" presStyleCnt="6" custRadScaleRad="100988" custRadScaleInc="-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4DF23-D6DF-0844-99F5-A05DCA917EAA}" type="pres">
      <dgm:prSet presAssocID="{9A11FFCB-9E93-A445-A893-4413E505446D}" presName="sibTrans" presStyleLbl="sibTrans2D1" presStyleIdx="1" presStyleCnt="6"/>
      <dgm:spPr/>
      <dgm:t>
        <a:bodyPr/>
        <a:lstStyle/>
        <a:p>
          <a:endParaRPr lang="en-US"/>
        </a:p>
      </dgm:t>
    </dgm:pt>
    <dgm:pt modelId="{A4826B99-06DA-4148-A5F4-0AB7013243B3}" type="pres">
      <dgm:prSet presAssocID="{9A11FFCB-9E93-A445-A893-4413E505446D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B584BF95-9AE6-B34E-B1CE-3CC68D0D088F}" type="pres">
      <dgm:prSet presAssocID="{EF7BDD23-037E-E440-BFE1-5F644F16D04E}" presName="node" presStyleLbl="node1" presStyleIdx="2" presStyleCnt="6" custRadScaleRad="99601" custRadScaleInc="-27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198EC-34C4-0C47-AA41-88F95D7EDA33}" type="pres">
      <dgm:prSet presAssocID="{9D490F0C-D1A9-7B4D-B855-7FC3576A5202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A6FD197-AEA3-2649-8FFE-80E1DD520EA4}" type="pres">
      <dgm:prSet presAssocID="{9D490F0C-D1A9-7B4D-B855-7FC3576A5202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0E233B70-ECB2-CB48-B2FF-2F2CA16319C6}" type="pres">
      <dgm:prSet presAssocID="{76DADA34-DB88-F64F-9BCA-080FF737B2CB}" presName="node" presStyleLbl="node1" presStyleIdx="3" presStyleCnt="6" custRadScaleRad="98555" custRadScaleInc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466B1-5FEF-7E46-9949-C8FE7501B198}" type="pres">
      <dgm:prSet presAssocID="{7367037C-0ADD-C54E-B004-DBAF3E89C285}" presName="sibTrans" presStyleLbl="sibTrans2D1" presStyleIdx="3" presStyleCnt="6"/>
      <dgm:spPr/>
      <dgm:t>
        <a:bodyPr/>
        <a:lstStyle/>
        <a:p>
          <a:endParaRPr lang="en-US"/>
        </a:p>
      </dgm:t>
    </dgm:pt>
    <dgm:pt modelId="{622B36B6-6E5F-114E-AC63-075BEFAC1047}" type="pres">
      <dgm:prSet presAssocID="{7367037C-0ADD-C54E-B004-DBAF3E89C285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CA6A850-D999-EC45-8E27-DDF52FE4BF10}" type="pres">
      <dgm:prSet presAssocID="{4ABF0050-19F5-B940-A3FC-27948E253F67}" presName="node" presStyleLbl="node1" presStyleIdx="4" presStyleCnt="6" custRadScaleRad="98970" custRadScaleInc="20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47D56-C196-5845-887F-E144C6A145B0}" type="pres">
      <dgm:prSet presAssocID="{D40F3F58-DB17-814E-A092-22FF2B6546AE}" presName="sibTrans" presStyleLbl="sibTrans2D1" presStyleIdx="4" presStyleCnt="6"/>
      <dgm:spPr/>
      <dgm:t>
        <a:bodyPr/>
        <a:lstStyle/>
        <a:p>
          <a:endParaRPr lang="en-US"/>
        </a:p>
      </dgm:t>
    </dgm:pt>
    <dgm:pt modelId="{BA6536E2-6C97-0041-AB08-CF399F434B7B}" type="pres">
      <dgm:prSet presAssocID="{D40F3F58-DB17-814E-A092-22FF2B6546AE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6AA06FE-7B1E-EB44-94C4-5D94D0C26714}" type="pres">
      <dgm:prSet presAssocID="{0625BA2A-3144-E24B-8A14-12541624EED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BFABCD-1413-6848-BB44-E4DC6ED68EC8}" type="pres">
      <dgm:prSet presAssocID="{8F6CB218-E859-0248-94A6-AB71B23DEC5F}" presName="sibTrans" presStyleLbl="sibTrans2D1" presStyleIdx="5" presStyleCnt="6" custLinFactNeighborX="-2601" custLinFactNeighborY="-6433"/>
      <dgm:spPr/>
      <dgm:t>
        <a:bodyPr/>
        <a:lstStyle/>
        <a:p>
          <a:endParaRPr lang="en-US"/>
        </a:p>
      </dgm:t>
    </dgm:pt>
    <dgm:pt modelId="{7F277884-B62C-B14A-AD56-F8EA89D76912}" type="pres">
      <dgm:prSet presAssocID="{8F6CB218-E859-0248-94A6-AB71B23DEC5F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8DF6ADC0-898E-E344-B720-C559DF5773CC}" type="presOf" srcId="{83BDE94C-3B13-034B-85F9-C79AF9153043}" destId="{0ACA21F6-5AC8-C54F-959B-9A935E5A5FBE}" srcOrd="1" destOrd="0" presId="urn:microsoft.com/office/officeart/2005/8/layout/cycle2"/>
    <dgm:cxn modelId="{F5FCDBBD-1C20-154A-BCF9-B67565CF050A}" type="presOf" srcId="{EF7BDD23-037E-E440-BFE1-5F644F16D04E}" destId="{B584BF95-9AE6-B34E-B1CE-3CC68D0D088F}" srcOrd="0" destOrd="0" presId="urn:microsoft.com/office/officeart/2005/8/layout/cycle2"/>
    <dgm:cxn modelId="{B38A3427-134A-0E41-ADF4-6A871666958A}" type="presOf" srcId="{76DADA34-DB88-F64F-9BCA-080FF737B2CB}" destId="{0E233B70-ECB2-CB48-B2FF-2F2CA16319C6}" srcOrd="0" destOrd="0" presId="urn:microsoft.com/office/officeart/2005/8/layout/cycle2"/>
    <dgm:cxn modelId="{29AA8D93-AA2B-BB4A-8EC0-564DBDB962F5}" type="presOf" srcId="{8F6CB218-E859-0248-94A6-AB71B23DEC5F}" destId="{3EBFABCD-1413-6848-BB44-E4DC6ED68EC8}" srcOrd="0" destOrd="0" presId="urn:microsoft.com/office/officeart/2005/8/layout/cycle2"/>
    <dgm:cxn modelId="{23FF5E3C-7A4F-4B42-A76F-519C28CFE5BD}" type="presOf" srcId="{8F6CB218-E859-0248-94A6-AB71B23DEC5F}" destId="{7F277884-B62C-B14A-AD56-F8EA89D76912}" srcOrd="1" destOrd="0" presId="urn:microsoft.com/office/officeart/2005/8/layout/cycle2"/>
    <dgm:cxn modelId="{979EB68F-A554-964E-B2D9-91D53C562682}" type="presOf" srcId="{A06F619B-CE00-4C4A-BE62-7D96E83AC134}" destId="{87EADF67-E9A7-5340-B053-924B0CA81CC1}" srcOrd="0" destOrd="0" presId="urn:microsoft.com/office/officeart/2005/8/layout/cycle2"/>
    <dgm:cxn modelId="{AA948647-76AC-E44B-99D7-BF6CB055330A}" type="presOf" srcId="{9D490F0C-D1A9-7B4D-B855-7FC3576A5202}" destId="{697198EC-34C4-0C47-AA41-88F95D7EDA33}" srcOrd="0" destOrd="0" presId="urn:microsoft.com/office/officeart/2005/8/layout/cycle2"/>
    <dgm:cxn modelId="{B8FA98F4-2FD6-DF49-8673-4D2627A1D68E}" type="presOf" srcId="{229D2BD4-9830-2748-B011-23964F8952F1}" destId="{0C89D4E1-CCFA-664B-AD09-491EA08A3801}" srcOrd="0" destOrd="0" presId="urn:microsoft.com/office/officeart/2005/8/layout/cycle2"/>
    <dgm:cxn modelId="{BFBCA7A0-F8C1-0241-A6E7-7C3BDBA14EDE}" type="presOf" srcId="{7367037C-0ADD-C54E-B004-DBAF3E89C285}" destId="{E1A466B1-5FEF-7E46-9949-C8FE7501B198}" srcOrd="0" destOrd="0" presId="urn:microsoft.com/office/officeart/2005/8/layout/cycle2"/>
    <dgm:cxn modelId="{CA62F4F8-1E99-514D-AA80-EDC3583FF4F2}" srcId="{229D2BD4-9830-2748-B011-23964F8952F1}" destId="{4ABF0050-19F5-B940-A3FC-27948E253F67}" srcOrd="4" destOrd="0" parTransId="{AA874D23-1541-FE4E-AE0C-C81571A2848D}" sibTransId="{D40F3F58-DB17-814E-A092-22FF2B6546AE}"/>
    <dgm:cxn modelId="{AF1434E0-218E-3543-A116-C8F954138F1D}" type="presOf" srcId="{D40F3F58-DB17-814E-A092-22FF2B6546AE}" destId="{BA6536E2-6C97-0041-AB08-CF399F434B7B}" srcOrd="1" destOrd="0" presId="urn:microsoft.com/office/officeart/2005/8/layout/cycle2"/>
    <dgm:cxn modelId="{FFC963CF-C1F0-DD4E-9AEF-85CD84384DD2}" type="presOf" srcId="{9A11FFCB-9E93-A445-A893-4413E505446D}" destId="{A4826B99-06DA-4148-A5F4-0AB7013243B3}" srcOrd="1" destOrd="0" presId="urn:microsoft.com/office/officeart/2005/8/layout/cycle2"/>
    <dgm:cxn modelId="{59F03460-D7EE-6844-8468-F60CCAC527A1}" srcId="{229D2BD4-9830-2748-B011-23964F8952F1}" destId="{EF7BDD23-037E-E440-BFE1-5F644F16D04E}" srcOrd="2" destOrd="0" parTransId="{5F7A468D-476F-1746-AFEE-948627FE1AC4}" sibTransId="{9D490F0C-D1A9-7B4D-B855-7FC3576A5202}"/>
    <dgm:cxn modelId="{AF1CD499-F2B6-C346-8855-259B6718A7F7}" srcId="{229D2BD4-9830-2748-B011-23964F8952F1}" destId="{892F911F-48B5-3340-8B40-7B8A2EAAFB63}" srcOrd="1" destOrd="0" parTransId="{4F8AB7D8-E79D-EF47-B70E-EFE0D1384F06}" sibTransId="{9A11FFCB-9E93-A445-A893-4413E505446D}"/>
    <dgm:cxn modelId="{35501C92-64B1-5142-BF42-14DA89CEFA75}" type="presOf" srcId="{0625BA2A-3144-E24B-8A14-12541624EED9}" destId="{E6AA06FE-7B1E-EB44-94C4-5D94D0C26714}" srcOrd="0" destOrd="0" presId="urn:microsoft.com/office/officeart/2005/8/layout/cycle2"/>
    <dgm:cxn modelId="{F43B83B8-AB8D-3445-8EEC-CA8A3D5D2F80}" srcId="{229D2BD4-9830-2748-B011-23964F8952F1}" destId="{A06F619B-CE00-4C4A-BE62-7D96E83AC134}" srcOrd="0" destOrd="0" parTransId="{308C3A9C-AA6F-114F-9261-72E7698A0573}" sibTransId="{83BDE94C-3B13-034B-85F9-C79AF9153043}"/>
    <dgm:cxn modelId="{B3AC5D8A-1210-9841-B594-85F7658F729A}" type="presOf" srcId="{9D490F0C-D1A9-7B4D-B855-7FC3576A5202}" destId="{DA6FD197-AEA3-2649-8FFE-80E1DD520EA4}" srcOrd="1" destOrd="0" presId="urn:microsoft.com/office/officeart/2005/8/layout/cycle2"/>
    <dgm:cxn modelId="{23F1BE42-17D9-F54A-BA95-AA5797A486D8}" type="presOf" srcId="{892F911F-48B5-3340-8B40-7B8A2EAAFB63}" destId="{D3A8D7D7-1A02-064B-B91C-5EE399E57D1C}" srcOrd="0" destOrd="0" presId="urn:microsoft.com/office/officeart/2005/8/layout/cycle2"/>
    <dgm:cxn modelId="{95F219C3-C3D0-E847-96A4-63F7015CEE0B}" type="presOf" srcId="{7367037C-0ADD-C54E-B004-DBAF3E89C285}" destId="{622B36B6-6E5F-114E-AC63-075BEFAC1047}" srcOrd="1" destOrd="0" presId="urn:microsoft.com/office/officeart/2005/8/layout/cycle2"/>
    <dgm:cxn modelId="{974A985E-3318-C446-98E4-92DFBE137469}" type="presOf" srcId="{4ABF0050-19F5-B940-A3FC-27948E253F67}" destId="{8CA6A850-D999-EC45-8E27-DDF52FE4BF10}" srcOrd="0" destOrd="0" presId="urn:microsoft.com/office/officeart/2005/8/layout/cycle2"/>
    <dgm:cxn modelId="{BF5B64F7-2479-E449-9701-B74F7A76EC20}" srcId="{229D2BD4-9830-2748-B011-23964F8952F1}" destId="{0625BA2A-3144-E24B-8A14-12541624EED9}" srcOrd="5" destOrd="0" parTransId="{DAEFE567-280E-0441-9D04-D640F6775CAE}" sibTransId="{8F6CB218-E859-0248-94A6-AB71B23DEC5F}"/>
    <dgm:cxn modelId="{95386606-6559-564C-B954-2B42AE92C235}" type="presOf" srcId="{D40F3F58-DB17-814E-A092-22FF2B6546AE}" destId="{60D47D56-C196-5845-887F-E144C6A145B0}" srcOrd="0" destOrd="0" presId="urn:microsoft.com/office/officeart/2005/8/layout/cycle2"/>
    <dgm:cxn modelId="{402317E8-F3ED-D743-B0B4-F99CD9C84D37}" srcId="{229D2BD4-9830-2748-B011-23964F8952F1}" destId="{76DADA34-DB88-F64F-9BCA-080FF737B2CB}" srcOrd="3" destOrd="0" parTransId="{CCD58C71-4426-A14F-B2E7-225873EE4812}" sibTransId="{7367037C-0ADD-C54E-B004-DBAF3E89C285}"/>
    <dgm:cxn modelId="{E9EDE896-7925-1C43-9F3B-7B8710E71013}" type="presOf" srcId="{83BDE94C-3B13-034B-85F9-C79AF9153043}" destId="{F32BAD02-F6A6-1A42-B83A-B190D4829811}" srcOrd="0" destOrd="0" presId="urn:microsoft.com/office/officeart/2005/8/layout/cycle2"/>
    <dgm:cxn modelId="{4CC80449-6996-EC42-A465-D8711C4BA992}" type="presOf" srcId="{9A11FFCB-9E93-A445-A893-4413E505446D}" destId="{3044DF23-D6DF-0844-99F5-A05DCA917EAA}" srcOrd="0" destOrd="0" presId="urn:microsoft.com/office/officeart/2005/8/layout/cycle2"/>
    <dgm:cxn modelId="{FE49D882-CE0D-BD4D-A112-4DDFD05316B6}" type="presParOf" srcId="{0C89D4E1-CCFA-664B-AD09-491EA08A3801}" destId="{87EADF67-E9A7-5340-B053-924B0CA81CC1}" srcOrd="0" destOrd="0" presId="urn:microsoft.com/office/officeart/2005/8/layout/cycle2"/>
    <dgm:cxn modelId="{2B1F1BBD-A468-CA40-B5F4-9DD604A1D255}" type="presParOf" srcId="{0C89D4E1-CCFA-664B-AD09-491EA08A3801}" destId="{F32BAD02-F6A6-1A42-B83A-B190D4829811}" srcOrd="1" destOrd="0" presId="urn:microsoft.com/office/officeart/2005/8/layout/cycle2"/>
    <dgm:cxn modelId="{6B11DED7-5CDC-5B45-99C7-68789E8D6F65}" type="presParOf" srcId="{F32BAD02-F6A6-1A42-B83A-B190D4829811}" destId="{0ACA21F6-5AC8-C54F-959B-9A935E5A5FBE}" srcOrd="0" destOrd="0" presId="urn:microsoft.com/office/officeart/2005/8/layout/cycle2"/>
    <dgm:cxn modelId="{4F8E4CA2-B1CC-B946-9B18-DCA9C1F502B9}" type="presParOf" srcId="{0C89D4E1-CCFA-664B-AD09-491EA08A3801}" destId="{D3A8D7D7-1A02-064B-B91C-5EE399E57D1C}" srcOrd="2" destOrd="0" presId="urn:microsoft.com/office/officeart/2005/8/layout/cycle2"/>
    <dgm:cxn modelId="{41A63AB1-35BB-9D48-9C19-FD2756817130}" type="presParOf" srcId="{0C89D4E1-CCFA-664B-AD09-491EA08A3801}" destId="{3044DF23-D6DF-0844-99F5-A05DCA917EAA}" srcOrd="3" destOrd="0" presId="urn:microsoft.com/office/officeart/2005/8/layout/cycle2"/>
    <dgm:cxn modelId="{53A033F4-449A-F143-A289-201CA7BDF632}" type="presParOf" srcId="{3044DF23-D6DF-0844-99F5-A05DCA917EAA}" destId="{A4826B99-06DA-4148-A5F4-0AB7013243B3}" srcOrd="0" destOrd="0" presId="urn:microsoft.com/office/officeart/2005/8/layout/cycle2"/>
    <dgm:cxn modelId="{BF14EB8E-E9E6-2E4C-A85F-92CEF390E7A2}" type="presParOf" srcId="{0C89D4E1-CCFA-664B-AD09-491EA08A3801}" destId="{B584BF95-9AE6-B34E-B1CE-3CC68D0D088F}" srcOrd="4" destOrd="0" presId="urn:microsoft.com/office/officeart/2005/8/layout/cycle2"/>
    <dgm:cxn modelId="{BA75EB19-2126-B749-8603-37B18DA8E57A}" type="presParOf" srcId="{0C89D4E1-CCFA-664B-AD09-491EA08A3801}" destId="{697198EC-34C4-0C47-AA41-88F95D7EDA33}" srcOrd="5" destOrd="0" presId="urn:microsoft.com/office/officeart/2005/8/layout/cycle2"/>
    <dgm:cxn modelId="{83833E15-6DEA-5C42-A9B3-2E3146CD060B}" type="presParOf" srcId="{697198EC-34C4-0C47-AA41-88F95D7EDA33}" destId="{DA6FD197-AEA3-2649-8FFE-80E1DD520EA4}" srcOrd="0" destOrd="0" presId="urn:microsoft.com/office/officeart/2005/8/layout/cycle2"/>
    <dgm:cxn modelId="{049FDF26-237B-BB4F-BBDB-4CE037B3F30E}" type="presParOf" srcId="{0C89D4E1-CCFA-664B-AD09-491EA08A3801}" destId="{0E233B70-ECB2-CB48-B2FF-2F2CA16319C6}" srcOrd="6" destOrd="0" presId="urn:microsoft.com/office/officeart/2005/8/layout/cycle2"/>
    <dgm:cxn modelId="{E4DE6046-2186-3244-85A4-C70EB6409588}" type="presParOf" srcId="{0C89D4E1-CCFA-664B-AD09-491EA08A3801}" destId="{E1A466B1-5FEF-7E46-9949-C8FE7501B198}" srcOrd="7" destOrd="0" presId="urn:microsoft.com/office/officeart/2005/8/layout/cycle2"/>
    <dgm:cxn modelId="{981C7AD8-95C0-E345-AE4B-D47D7A8E36C3}" type="presParOf" srcId="{E1A466B1-5FEF-7E46-9949-C8FE7501B198}" destId="{622B36B6-6E5F-114E-AC63-075BEFAC1047}" srcOrd="0" destOrd="0" presId="urn:microsoft.com/office/officeart/2005/8/layout/cycle2"/>
    <dgm:cxn modelId="{6BD4221A-76E7-CD43-8864-99075B400258}" type="presParOf" srcId="{0C89D4E1-CCFA-664B-AD09-491EA08A3801}" destId="{8CA6A850-D999-EC45-8E27-DDF52FE4BF10}" srcOrd="8" destOrd="0" presId="urn:microsoft.com/office/officeart/2005/8/layout/cycle2"/>
    <dgm:cxn modelId="{775862A6-FAF2-5340-BDDB-68D7F8615DD3}" type="presParOf" srcId="{0C89D4E1-CCFA-664B-AD09-491EA08A3801}" destId="{60D47D56-C196-5845-887F-E144C6A145B0}" srcOrd="9" destOrd="0" presId="urn:microsoft.com/office/officeart/2005/8/layout/cycle2"/>
    <dgm:cxn modelId="{68557772-E247-BF48-83F2-0F3770E56E46}" type="presParOf" srcId="{60D47D56-C196-5845-887F-E144C6A145B0}" destId="{BA6536E2-6C97-0041-AB08-CF399F434B7B}" srcOrd="0" destOrd="0" presId="urn:microsoft.com/office/officeart/2005/8/layout/cycle2"/>
    <dgm:cxn modelId="{69403A6D-4109-4A45-A0CA-E94D311C4130}" type="presParOf" srcId="{0C89D4E1-CCFA-664B-AD09-491EA08A3801}" destId="{E6AA06FE-7B1E-EB44-94C4-5D94D0C26714}" srcOrd="10" destOrd="0" presId="urn:microsoft.com/office/officeart/2005/8/layout/cycle2"/>
    <dgm:cxn modelId="{6E3AA5B2-C409-8349-BE1A-363E0704BBBE}" type="presParOf" srcId="{0C89D4E1-CCFA-664B-AD09-491EA08A3801}" destId="{3EBFABCD-1413-6848-BB44-E4DC6ED68EC8}" srcOrd="11" destOrd="0" presId="urn:microsoft.com/office/officeart/2005/8/layout/cycle2"/>
    <dgm:cxn modelId="{C627C18D-6903-8F47-8CDE-CE97BC32C977}" type="presParOf" srcId="{3EBFABCD-1413-6848-BB44-E4DC6ED68EC8}" destId="{7F277884-B62C-B14A-AD56-F8EA89D7691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B2D535-A5DB-3046-A2C7-D09F770A954B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E91A7E-2006-B04E-8F24-F73C28C8E672}">
      <dgm:prSet phldrT="[Text]" custT="1"/>
      <dgm:spPr/>
      <dgm:t>
        <a:bodyPr/>
        <a:lstStyle/>
        <a:p>
          <a:r>
            <a:rPr lang="en-US" sz="13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GE SLO</a:t>
          </a:r>
          <a:endParaRPr lang="en-US" sz="13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8CF729A5-68FE-EE47-90A7-65406423D3FA}" type="parTrans" cxnId="{6E3013F2-99C1-4444-B742-A854AA8D415D}">
      <dgm:prSet/>
      <dgm:spPr/>
      <dgm:t>
        <a:bodyPr/>
        <a:lstStyle/>
        <a:p>
          <a:endParaRPr lang="en-US"/>
        </a:p>
      </dgm:t>
    </dgm:pt>
    <dgm:pt modelId="{3142AD11-54D6-574B-A0EA-5A92BA9CD535}" type="sibTrans" cxnId="{6E3013F2-99C1-4444-B742-A854AA8D415D}">
      <dgm:prSet/>
      <dgm:spPr/>
      <dgm:t>
        <a:bodyPr/>
        <a:lstStyle/>
        <a:p>
          <a:endParaRPr lang="en-US"/>
        </a:p>
      </dgm:t>
    </dgm:pt>
    <dgm:pt modelId="{4325A6F2-A4BE-0E4B-B6E1-95C2041AC94F}">
      <dgm:prSet phldrT="[Text]" custT="1"/>
      <dgm:spPr/>
      <dgm:t>
        <a:bodyPr/>
        <a:lstStyle/>
        <a:p>
          <a:r>
            <a:rPr lang="en-US" sz="13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Learning Intervention</a:t>
          </a:r>
          <a:endParaRPr lang="en-US" sz="13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D6207AAB-953C-7D44-85C2-07369627680A}" type="parTrans" cxnId="{34F23B23-D76D-7C49-B4C1-61B092612CF5}">
      <dgm:prSet/>
      <dgm:spPr/>
      <dgm:t>
        <a:bodyPr/>
        <a:lstStyle/>
        <a:p>
          <a:endParaRPr lang="en-US"/>
        </a:p>
      </dgm:t>
    </dgm:pt>
    <dgm:pt modelId="{E4226551-62CD-C84B-9ACB-F0838BE465AC}" type="sibTrans" cxnId="{34F23B23-D76D-7C49-B4C1-61B092612CF5}">
      <dgm:prSet/>
      <dgm:spPr/>
      <dgm:t>
        <a:bodyPr/>
        <a:lstStyle/>
        <a:p>
          <a:endParaRPr lang="en-US"/>
        </a:p>
      </dgm:t>
    </dgm:pt>
    <dgm:pt modelId="{2A6ADF1E-F6AC-5A47-BD1D-7EFBA1318F1F}">
      <dgm:prSet phldrT="[Text]" custT="1"/>
      <dgm:spPr/>
      <dgm:t>
        <a:bodyPr/>
        <a:lstStyle/>
        <a:p>
          <a:r>
            <a:rPr lang="en-US" sz="13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Instrument Selection</a:t>
          </a:r>
          <a:endParaRPr lang="en-US" sz="13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3D4C63D7-7701-2948-9A91-EC2EA759C700}" type="parTrans" cxnId="{36F6A6C9-2C56-1A43-941D-2F65362797BF}">
      <dgm:prSet/>
      <dgm:spPr/>
      <dgm:t>
        <a:bodyPr/>
        <a:lstStyle/>
        <a:p>
          <a:endParaRPr lang="en-US"/>
        </a:p>
      </dgm:t>
    </dgm:pt>
    <dgm:pt modelId="{1CEED375-0287-1541-93BB-3A863B34AE4B}" type="sibTrans" cxnId="{36F6A6C9-2C56-1A43-941D-2F65362797BF}">
      <dgm:prSet/>
      <dgm:spPr/>
      <dgm:t>
        <a:bodyPr/>
        <a:lstStyle/>
        <a:p>
          <a:endParaRPr lang="en-US"/>
        </a:p>
      </dgm:t>
    </dgm:pt>
    <dgm:pt modelId="{E8F7313E-75F6-4141-A2B5-3B95FFF5C45A}">
      <dgm:prSet phldrT="[Text]" custT="1"/>
      <dgm:spPr/>
      <dgm:t>
        <a:bodyPr/>
        <a:lstStyle/>
        <a:p>
          <a:r>
            <a:rPr lang="en-US" sz="13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Gather Data</a:t>
          </a:r>
          <a:endParaRPr lang="en-US" sz="13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A0353DA7-9B8C-4642-8E8A-2B63BB9EDCA7}" type="parTrans" cxnId="{91B5E166-D75F-FE4F-B70A-56189C5A0DBA}">
      <dgm:prSet/>
      <dgm:spPr/>
      <dgm:t>
        <a:bodyPr/>
        <a:lstStyle/>
        <a:p>
          <a:endParaRPr lang="en-US"/>
        </a:p>
      </dgm:t>
    </dgm:pt>
    <dgm:pt modelId="{130D90AE-053A-934F-806F-EFCE91CCF75E}" type="sibTrans" cxnId="{91B5E166-D75F-FE4F-B70A-56189C5A0DBA}">
      <dgm:prSet/>
      <dgm:spPr/>
      <dgm:t>
        <a:bodyPr/>
        <a:lstStyle/>
        <a:p>
          <a:endParaRPr lang="en-US"/>
        </a:p>
      </dgm:t>
    </dgm:pt>
    <dgm:pt modelId="{E5C6F77A-2A89-E44C-B75F-A3A8AE9285C4}">
      <dgm:prSet phldrT="[Text]" custT="1"/>
      <dgm:spPr/>
      <dgm:t>
        <a:bodyPr/>
        <a:lstStyle/>
        <a:p>
          <a:r>
            <a:rPr lang="en-US" sz="13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sz="13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16B17F30-8154-6A48-959E-D31859DB8B42}" type="parTrans" cxnId="{71EB89AF-83CE-CA41-9389-116C1F2E2ACD}">
      <dgm:prSet/>
      <dgm:spPr/>
      <dgm:t>
        <a:bodyPr/>
        <a:lstStyle/>
        <a:p>
          <a:endParaRPr lang="en-US"/>
        </a:p>
      </dgm:t>
    </dgm:pt>
    <dgm:pt modelId="{C185035D-A700-5941-B3E2-84DF59C7C302}" type="sibTrans" cxnId="{71EB89AF-83CE-CA41-9389-116C1F2E2ACD}">
      <dgm:prSet/>
      <dgm:spPr/>
      <dgm:t>
        <a:bodyPr/>
        <a:lstStyle/>
        <a:p>
          <a:endParaRPr lang="en-US"/>
        </a:p>
      </dgm:t>
    </dgm:pt>
    <dgm:pt modelId="{BB219E83-5B65-6D46-9B10-9E15522563A5}">
      <dgm:prSet phldrT="[Text]" custT="1"/>
      <dgm:spPr/>
      <dgm:t>
        <a:bodyPr/>
        <a:lstStyle/>
        <a:p>
          <a:r>
            <a:rPr lang="en-US" sz="13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Meaning Making</a:t>
          </a:r>
          <a:endParaRPr lang="en-US" sz="13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2EECA958-505F-9E4A-B831-CD9E5572A73C}" type="parTrans" cxnId="{3E16343B-BD4F-3F46-A630-296C9BAF90E4}">
      <dgm:prSet/>
      <dgm:spPr/>
      <dgm:t>
        <a:bodyPr/>
        <a:lstStyle/>
        <a:p>
          <a:endParaRPr lang="en-US"/>
        </a:p>
      </dgm:t>
    </dgm:pt>
    <dgm:pt modelId="{C0E6B40E-706C-D14D-9FDD-EA6EC5FB160D}" type="sibTrans" cxnId="{3E16343B-BD4F-3F46-A630-296C9BAF90E4}">
      <dgm:prSet/>
      <dgm:spPr/>
      <dgm:t>
        <a:bodyPr/>
        <a:lstStyle/>
        <a:p>
          <a:endParaRPr lang="en-US"/>
        </a:p>
      </dgm:t>
    </dgm:pt>
    <dgm:pt modelId="{89CB07AF-292C-FD41-8828-11227D67AF25}" type="pres">
      <dgm:prSet presAssocID="{CAB2D535-A5DB-3046-A2C7-D09F770A954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A56D7A-6EEB-754D-B066-16E8202EFDDC}" type="pres">
      <dgm:prSet presAssocID="{BDE91A7E-2006-B04E-8F24-F73C28C8E67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3E8F1-7514-7D4A-B109-98ED7239CF2A}" type="pres">
      <dgm:prSet presAssocID="{3142AD11-54D6-574B-A0EA-5A92BA9CD535}" presName="sibTrans" presStyleLbl="sibTrans2D1" presStyleIdx="0" presStyleCnt="6"/>
      <dgm:spPr/>
      <dgm:t>
        <a:bodyPr/>
        <a:lstStyle/>
        <a:p>
          <a:endParaRPr lang="en-US"/>
        </a:p>
      </dgm:t>
    </dgm:pt>
    <dgm:pt modelId="{34E79EF4-9060-AD4E-B987-30388A402716}" type="pres">
      <dgm:prSet presAssocID="{3142AD11-54D6-574B-A0EA-5A92BA9CD535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47E30C18-4A30-EA49-BA92-62B7F1D84EEB}" type="pres">
      <dgm:prSet presAssocID="{4325A6F2-A4BE-0E4B-B6E1-95C2041AC94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D5E704-EC23-5A41-BB85-BD9B687E0C37}" type="pres">
      <dgm:prSet presAssocID="{E4226551-62CD-C84B-9ACB-F0838BE465AC}" presName="sibTrans" presStyleLbl="sibTrans2D1" presStyleIdx="1" presStyleCnt="6"/>
      <dgm:spPr/>
      <dgm:t>
        <a:bodyPr/>
        <a:lstStyle/>
        <a:p>
          <a:endParaRPr lang="en-US"/>
        </a:p>
      </dgm:t>
    </dgm:pt>
    <dgm:pt modelId="{A6C0317F-B160-A042-B394-E49888F36F59}" type="pres">
      <dgm:prSet presAssocID="{E4226551-62CD-C84B-9ACB-F0838BE465AC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C124F4F2-ACAE-8246-AF6A-1357574B1AA1}" type="pres">
      <dgm:prSet presAssocID="{2A6ADF1E-F6AC-5A47-BD1D-7EFBA1318F1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0E380-F2BF-2E4A-8EC3-403A5580CAE7}" type="pres">
      <dgm:prSet presAssocID="{1CEED375-0287-1541-93BB-3A863B34AE4B}" presName="sibTrans" presStyleLbl="sibTrans2D1" presStyleIdx="2" presStyleCnt="6"/>
      <dgm:spPr/>
      <dgm:t>
        <a:bodyPr/>
        <a:lstStyle/>
        <a:p>
          <a:endParaRPr lang="en-US"/>
        </a:p>
      </dgm:t>
    </dgm:pt>
    <dgm:pt modelId="{0E5227DC-3CC2-C14B-901C-E99497E1BE38}" type="pres">
      <dgm:prSet presAssocID="{1CEED375-0287-1541-93BB-3A863B34AE4B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AB309D26-2D38-CF4B-BA85-A47E4592AA24}" type="pres">
      <dgm:prSet presAssocID="{E8F7313E-75F6-4141-A2B5-3B95FFF5C45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2EDE1-DC32-0942-A2E1-2D5A3A229929}" type="pres">
      <dgm:prSet presAssocID="{130D90AE-053A-934F-806F-EFCE91CCF75E}" presName="sibTrans" presStyleLbl="sibTrans2D1" presStyleIdx="3" presStyleCnt="6"/>
      <dgm:spPr/>
      <dgm:t>
        <a:bodyPr/>
        <a:lstStyle/>
        <a:p>
          <a:endParaRPr lang="en-US"/>
        </a:p>
      </dgm:t>
    </dgm:pt>
    <dgm:pt modelId="{77375D5D-1F10-5F43-BFE8-39EECA913D68}" type="pres">
      <dgm:prSet presAssocID="{130D90AE-053A-934F-806F-EFCE91CCF75E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65C0D8B9-B3FE-414F-9274-798A41996154}" type="pres">
      <dgm:prSet presAssocID="{BB219E83-5B65-6D46-9B10-9E15522563A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F655A-DEBC-404F-8EF4-2F5B37199E37}" type="pres">
      <dgm:prSet presAssocID="{C0E6B40E-706C-D14D-9FDD-EA6EC5FB160D}" presName="sibTrans" presStyleLbl="sibTrans2D1" presStyleIdx="4" presStyleCnt="6"/>
      <dgm:spPr/>
      <dgm:t>
        <a:bodyPr/>
        <a:lstStyle/>
        <a:p>
          <a:endParaRPr lang="en-US"/>
        </a:p>
      </dgm:t>
    </dgm:pt>
    <dgm:pt modelId="{0C0C8C13-5342-564C-8C2E-7529A4334356}" type="pres">
      <dgm:prSet presAssocID="{C0E6B40E-706C-D14D-9FDD-EA6EC5FB160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A63BDEEF-3FC3-F04F-873A-92D2245F0FC6}" type="pres">
      <dgm:prSet presAssocID="{E5C6F77A-2A89-E44C-B75F-A3A8AE9285C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FA3C9-BF6F-2249-BD79-4597D80466A8}" type="pres">
      <dgm:prSet presAssocID="{C185035D-A700-5941-B3E2-84DF59C7C30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6FAB7CDA-592C-8542-8A88-2415CCA2D787}" type="pres">
      <dgm:prSet presAssocID="{C185035D-A700-5941-B3E2-84DF59C7C302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27AA5AAF-4D76-3345-A59F-71CB06931746}" type="presOf" srcId="{3142AD11-54D6-574B-A0EA-5A92BA9CD535}" destId="{12B3E8F1-7514-7D4A-B109-98ED7239CF2A}" srcOrd="0" destOrd="0" presId="urn:microsoft.com/office/officeart/2005/8/layout/cycle2"/>
    <dgm:cxn modelId="{2DE7E5CB-BA78-9240-8CC4-BD48B150602B}" type="presOf" srcId="{BDE91A7E-2006-B04E-8F24-F73C28C8E672}" destId="{EDA56D7A-6EEB-754D-B066-16E8202EFDDC}" srcOrd="0" destOrd="0" presId="urn:microsoft.com/office/officeart/2005/8/layout/cycle2"/>
    <dgm:cxn modelId="{72BB58C7-9E09-FC4C-B0C4-3730EF254B42}" type="presOf" srcId="{C185035D-A700-5941-B3E2-84DF59C7C302}" destId="{190FA3C9-BF6F-2249-BD79-4597D80466A8}" srcOrd="0" destOrd="0" presId="urn:microsoft.com/office/officeart/2005/8/layout/cycle2"/>
    <dgm:cxn modelId="{CBED4101-A473-5B4A-AF52-1CC56E4D031A}" type="presOf" srcId="{130D90AE-053A-934F-806F-EFCE91CCF75E}" destId="{77375D5D-1F10-5F43-BFE8-39EECA913D68}" srcOrd="1" destOrd="0" presId="urn:microsoft.com/office/officeart/2005/8/layout/cycle2"/>
    <dgm:cxn modelId="{A4CE7F7E-08DE-6848-8FD7-BEE3849BD388}" type="presOf" srcId="{C0E6B40E-706C-D14D-9FDD-EA6EC5FB160D}" destId="{0C0C8C13-5342-564C-8C2E-7529A4334356}" srcOrd="1" destOrd="0" presId="urn:microsoft.com/office/officeart/2005/8/layout/cycle2"/>
    <dgm:cxn modelId="{760529D1-E9D2-7C4B-B012-FDA85006DE17}" type="presOf" srcId="{3142AD11-54D6-574B-A0EA-5A92BA9CD535}" destId="{34E79EF4-9060-AD4E-B987-30388A402716}" srcOrd="1" destOrd="0" presId="urn:microsoft.com/office/officeart/2005/8/layout/cycle2"/>
    <dgm:cxn modelId="{D3890C8C-22D6-E845-A197-9EDF10C4CC1D}" type="presOf" srcId="{130D90AE-053A-934F-806F-EFCE91CCF75E}" destId="{EC72EDE1-DC32-0942-A2E1-2D5A3A229929}" srcOrd="0" destOrd="0" presId="urn:microsoft.com/office/officeart/2005/8/layout/cycle2"/>
    <dgm:cxn modelId="{172FEA40-DF82-AF4D-94A7-133DB95C2684}" type="presOf" srcId="{4325A6F2-A4BE-0E4B-B6E1-95C2041AC94F}" destId="{47E30C18-4A30-EA49-BA92-62B7F1D84EEB}" srcOrd="0" destOrd="0" presId="urn:microsoft.com/office/officeart/2005/8/layout/cycle2"/>
    <dgm:cxn modelId="{6DFB217D-FBD3-F943-AE35-044CA99DCF1F}" type="presOf" srcId="{C0E6B40E-706C-D14D-9FDD-EA6EC5FB160D}" destId="{26DF655A-DEBC-404F-8EF4-2F5B37199E37}" srcOrd="0" destOrd="0" presId="urn:microsoft.com/office/officeart/2005/8/layout/cycle2"/>
    <dgm:cxn modelId="{D3B180DD-375B-1F43-A151-775E5E9C8766}" type="presOf" srcId="{2A6ADF1E-F6AC-5A47-BD1D-7EFBA1318F1F}" destId="{C124F4F2-ACAE-8246-AF6A-1357574B1AA1}" srcOrd="0" destOrd="0" presId="urn:microsoft.com/office/officeart/2005/8/layout/cycle2"/>
    <dgm:cxn modelId="{C434D014-107A-744D-9C48-18F91574893A}" type="presOf" srcId="{C185035D-A700-5941-B3E2-84DF59C7C302}" destId="{6FAB7CDA-592C-8542-8A88-2415CCA2D787}" srcOrd="1" destOrd="0" presId="urn:microsoft.com/office/officeart/2005/8/layout/cycle2"/>
    <dgm:cxn modelId="{EC330FB5-3548-5149-B724-E6BEF479ED0A}" type="presOf" srcId="{BB219E83-5B65-6D46-9B10-9E15522563A5}" destId="{65C0D8B9-B3FE-414F-9274-798A41996154}" srcOrd="0" destOrd="0" presId="urn:microsoft.com/office/officeart/2005/8/layout/cycle2"/>
    <dgm:cxn modelId="{EF64D243-67C2-F740-BDC0-A8ED04B9B219}" type="presOf" srcId="{CAB2D535-A5DB-3046-A2C7-D09F770A954B}" destId="{89CB07AF-292C-FD41-8828-11227D67AF25}" srcOrd="0" destOrd="0" presId="urn:microsoft.com/office/officeart/2005/8/layout/cycle2"/>
    <dgm:cxn modelId="{238E94AB-1931-D94E-B8C4-5EC33A6FF47D}" type="presOf" srcId="{1CEED375-0287-1541-93BB-3A863B34AE4B}" destId="{2DC0E380-F2BF-2E4A-8EC3-403A5580CAE7}" srcOrd="0" destOrd="0" presId="urn:microsoft.com/office/officeart/2005/8/layout/cycle2"/>
    <dgm:cxn modelId="{3018A217-5D15-A94D-9566-E26303C702B4}" type="presOf" srcId="{E4226551-62CD-C84B-9ACB-F0838BE465AC}" destId="{A6C0317F-B160-A042-B394-E49888F36F59}" srcOrd="1" destOrd="0" presId="urn:microsoft.com/office/officeart/2005/8/layout/cycle2"/>
    <dgm:cxn modelId="{71EB89AF-83CE-CA41-9389-116C1F2E2ACD}" srcId="{CAB2D535-A5DB-3046-A2C7-D09F770A954B}" destId="{E5C6F77A-2A89-E44C-B75F-A3A8AE9285C4}" srcOrd="5" destOrd="0" parTransId="{16B17F30-8154-6A48-959E-D31859DB8B42}" sibTransId="{C185035D-A700-5941-B3E2-84DF59C7C302}"/>
    <dgm:cxn modelId="{91B5E166-D75F-FE4F-B70A-56189C5A0DBA}" srcId="{CAB2D535-A5DB-3046-A2C7-D09F770A954B}" destId="{E8F7313E-75F6-4141-A2B5-3B95FFF5C45A}" srcOrd="3" destOrd="0" parTransId="{A0353DA7-9B8C-4642-8E8A-2B63BB9EDCA7}" sibTransId="{130D90AE-053A-934F-806F-EFCE91CCF75E}"/>
    <dgm:cxn modelId="{6E3013F2-99C1-4444-B742-A854AA8D415D}" srcId="{CAB2D535-A5DB-3046-A2C7-D09F770A954B}" destId="{BDE91A7E-2006-B04E-8F24-F73C28C8E672}" srcOrd="0" destOrd="0" parTransId="{8CF729A5-68FE-EE47-90A7-65406423D3FA}" sibTransId="{3142AD11-54D6-574B-A0EA-5A92BA9CD535}"/>
    <dgm:cxn modelId="{E99FDD41-2157-9542-AC84-CE3E49F26736}" type="presOf" srcId="{E5C6F77A-2A89-E44C-B75F-A3A8AE9285C4}" destId="{A63BDEEF-3FC3-F04F-873A-92D2245F0FC6}" srcOrd="0" destOrd="0" presId="urn:microsoft.com/office/officeart/2005/8/layout/cycle2"/>
    <dgm:cxn modelId="{634EE470-1A8C-F841-ACDA-6F438B8E4227}" type="presOf" srcId="{E4226551-62CD-C84B-9ACB-F0838BE465AC}" destId="{ECD5E704-EC23-5A41-BB85-BD9B687E0C37}" srcOrd="0" destOrd="0" presId="urn:microsoft.com/office/officeart/2005/8/layout/cycle2"/>
    <dgm:cxn modelId="{01ED41BC-186D-5B45-8BF7-68DC540D3FAA}" type="presOf" srcId="{1CEED375-0287-1541-93BB-3A863B34AE4B}" destId="{0E5227DC-3CC2-C14B-901C-E99497E1BE38}" srcOrd="1" destOrd="0" presId="urn:microsoft.com/office/officeart/2005/8/layout/cycle2"/>
    <dgm:cxn modelId="{36F6A6C9-2C56-1A43-941D-2F65362797BF}" srcId="{CAB2D535-A5DB-3046-A2C7-D09F770A954B}" destId="{2A6ADF1E-F6AC-5A47-BD1D-7EFBA1318F1F}" srcOrd="2" destOrd="0" parTransId="{3D4C63D7-7701-2948-9A91-EC2EA759C700}" sibTransId="{1CEED375-0287-1541-93BB-3A863B34AE4B}"/>
    <dgm:cxn modelId="{3E16343B-BD4F-3F46-A630-296C9BAF90E4}" srcId="{CAB2D535-A5DB-3046-A2C7-D09F770A954B}" destId="{BB219E83-5B65-6D46-9B10-9E15522563A5}" srcOrd="4" destOrd="0" parTransId="{2EECA958-505F-9E4A-B831-CD9E5572A73C}" sibTransId="{C0E6B40E-706C-D14D-9FDD-EA6EC5FB160D}"/>
    <dgm:cxn modelId="{34F23B23-D76D-7C49-B4C1-61B092612CF5}" srcId="{CAB2D535-A5DB-3046-A2C7-D09F770A954B}" destId="{4325A6F2-A4BE-0E4B-B6E1-95C2041AC94F}" srcOrd="1" destOrd="0" parTransId="{D6207AAB-953C-7D44-85C2-07369627680A}" sibTransId="{E4226551-62CD-C84B-9ACB-F0838BE465AC}"/>
    <dgm:cxn modelId="{9E8A474C-82F1-AC4A-8783-1FA4D79E10E9}" type="presOf" srcId="{E8F7313E-75F6-4141-A2B5-3B95FFF5C45A}" destId="{AB309D26-2D38-CF4B-BA85-A47E4592AA24}" srcOrd="0" destOrd="0" presId="urn:microsoft.com/office/officeart/2005/8/layout/cycle2"/>
    <dgm:cxn modelId="{AE53DDC1-C7C9-C346-BA0A-29DAB034548F}" type="presParOf" srcId="{89CB07AF-292C-FD41-8828-11227D67AF25}" destId="{EDA56D7A-6EEB-754D-B066-16E8202EFDDC}" srcOrd="0" destOrd="0" presId="urn:microsoft.com/office/officeart/2005/8/layout/cycle2"/>
    <dgm:cxn modelId="{6FBCC5BF-7250-9146-8873-25DE3AAAD168}" type="presParOf" srcId="{89CB07AF-292C-FD41-8828-11227D67AF25}" destId="{12B3E8F1-7514-7D4A-B109-98ED7239CF2A}" srcOrd="1" destOrd="0" presId="urn:microsoft.com/office/officeart/2005/8/layout/cycle2"/>
    <dgm:cxn modelId="{1A326D07-E406-BF4D-B5CA-3769A3783B55}" type="presParOf" srcId="{12B3E8F1-7514-7D4A-B109-98ED7239CF2A}" destId="{34E79EF4-9060-AD4E-B987-30388A402716}" srcOrd="0" destOrd="0" presId="urn:microsoft.com/office/officeart/2005/8/layout/cycle2"/>
    <dgm:cxn modelId="{5C768A5D-9923-4A40-88E7-17FF6A2EE3C4}" type="presParOf" srcId="{89CB07AF-292C-FD41-8828-11227D67AF25}" destId="{47E30C18-4A30-EA49-BA92-62B7F1D84EEB}" srcOrd="2" destOrd="0" presId="urn:microsoft.com/office/officeart/2005/8/layout/cycle2"/>
    <dgm:cxn modelId="{E9D94132-16BD-0F4C-B7E3-D51FAF01A177}" type="presParOf" srcId="{89CB07AF-292C-FD41-8828-11227D67AF25}" destId="{ECD5E704-EC23-5A41-BB85-BD9B687E0C37}" srcOrd="3" destOrd="0" presId="urn:microsoft.com/office/officeart/2005/8/layout/cycle2"/>
    <dgm:cxn modelId="{7E807B29-EF19-4E4E-A346-737FB8D56F2A}" type="presParOf" srcId="{ECD5E704-EC23-5A41-BB85-BD9B687E0C37}" destId="{A6C0317F-B160-A042-B394-E49888F36F59}" srcOrd="0" destOrd="0" presId="urn:microsoft.com/office/officeart/2005/8/layout/cycle2"/>
    <dgm:cxn modelId="{413A61EC-CA91-6E4A-B06F-BF66CF09576E}" type="presParOf" srcId="{89CB07AF-292C-FD41-8828-11227D67AF25}" destId="{C124F4F2-ACAE-8246-AF6A-1357574B1AA1}" srcOrd="4" destOrd="0" presId="urn:microsoft.com/office/officeart/2005/8/layout/cycle2"/>
    <dgm:cxn modelId="{499A68D7-6D8C-2141-A5E1-814583491C8D}" type="presParOf" srcId="{89CB07AF-292C-FD41-8828-11227D67AF25}" destId="{2DC0E380-F2BF-2E4A-8EC3-403A5580CAE7}" srcOrd="5" destOrd="0" presId="urn:microsoft.com/office/officeart/2005/8/layout/cycle2"/>
    <dgm:cxn modelId="{CD5CD6CA-BCDF-EF45-B804-DFB0145BCE34}" type="presParOf" srcId="{2DC0E380-F2BF-2E4A-8EC3-403A5580CAE7}" destId="{0E5227DC-3CC2-C14B-901C-E99497E1BE38}" srcOrd="0" destOrd="0" presId="urn:microsoft.com/office/officeart/2005/8/layout/cycle2"/>
    <dgm:cxn modelId="{ED1A44F0-2C74-D247-A067-EA362101D275}" type="presParOf" srcId="{89CB07AF-292C-FD41-8828-11227D67AF25}" destId="{AB309D26-2D38-CF4B-BA85-A47E4592AA24}" srcOrd="6" destOrd="0" presId="urn:microsoft.com/office/officeart/2005/8/layout/cycle2"/>
    <dgm:cxn modelId="{A328D292-A86C-454F-92DA-19F51205777D}" type="presParOf" srcId="{89CB07AF-292C-FD41-8828-11227D67AF25}" destId="{EC72EDE1-DC32-0942-A2E1-2D5A3A229929}" srcOrd="7" destOrd="0" presId="urn:microsoft.com/office/officeart/2005/8/layout/cycle2"/>
    <dgm:cxn modelId="{E4607F0D-D440-6744-924C-C79B11C4B2D9}" type="presParOf" srcId="{EC72EDE1-DC32-0942-A2E1-2D5A3A229929}" destId="{77375D5D-1F10-5F43-BFE8-39EECA913D68}" srcOrd="0" destOrd="0" presId="urn:microsoft.com/office/officeart/2005/8/layout/cycle2"/>
    <dgm:cxn modelId="{1E23716B-9A93-5544-9DB3-22703267C05B}" type="presParOf" srcId="{89CB07AF-292C-FD41-8828-11227D67AF25}" destId="{65C0D8B9-B3FE-414F-9274-798A41996154}" srcOrd="8" destOrd="0" presId="urn:microsoft.com/office/officeart/2005/8/layout/cycle2"/>
    <dgm:cxn modelId="{9B8E9C84-1BE8-5F4A-8D2D-CF17CF7536EC}" type="presParOf" srcId="{89CB07AF-292C-FD41-8828-11227D67AF25}" destId="{26DF655A-DEBC-404F-8EF4-2F5B37199E37}" srcOrd="9" destOrd="0" presId="urn:microsoft.com/office/officeart/2005/8/layout/cycle2"/>
    <dgm:cxn modelId="{A9B44F5B-CE15-E049-AFA7-EF973ABAD984}" type="presParOf" srcId="{26DF655A-DEBC-404F-8EF4-2F5B37199E37}" destId="{0C0C8C13-5342-564C-8C2E-7529A4334356}" srcOrd="0" destOrd="0" presId="urn:microsoft.com/office/officeart/2005/8/layout/cycle2"/>
    <dgm:cxn modelId="{B531D65E-E700-9B4B-9E87-1FA0EE97727A}" type="presParOf" srcId="{89CB07AF-292C-FD41-8828-11227D67AF25}" destId="{A63BDEEF-3FC3-F04F-873A-92D2245F0FC6}" srcOrd="10" destOrd="0" presId="urn:microsoft.com/office/officeart/2005/8/layout/cycle2"/>
    <dgm:cxn modelId="{A86AC301-F4D7-AB4A-A8EB-5E8C02760808}" type="presParOf" srcId="{89CB07AF-292C-FD41-8828-11227D67AF25}" destId="{190FA3C9-BF6F-2249-BD79-4597D80466A8}" srcOrd="11" destOrd="0" presId="urn:microsoft.com/office/officeart/2005/8/layout/cycle2"/>
    <dgm:cxn modelId="{B94CB266-0CA1-874F-89B2-DD967A4DF24C}" type="presParOf" srcId="{190FA3C9-BF6F-2249-BD79-4597D80466A8}" destId="{6FAB7CDA-592C-8542-8A88-2415CCA2D78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9D2BD4-9830-2748-B011-23964F8952F1}" type="doc">
      <dgm:prSet loTypeId="urn:microsoft.com/office/officeart/2005/8/layout/cycle2" loCatId="cycle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06F619B-CE00-4C4A-BE62-7D96E83AC134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InfoLit</a:t>
          </a:r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 Objectives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308C3A9C-AA6F-114F-9261-72E7698A0573}" type="parTrans" cxnId="{F43B83B8-AB8D-3445-8EEC-CA8A3D5D2F80}">
      <dgm:prSet/>
      <dgm:spPr/>
      <dgm:t>
        <a:bodyPr/>
        <a:lstStyle/>
        <a:p>
          <a:endParaRPr lang="en-US"/>
        </a:p>
      </dgm:t>
    </dgm:pt>
    <dgm:pt modelId="{83BDE94C-3B13-034B-85F9-C79AF9153043}" type="sibTrans" cxnId="{F43B83B8-AB8D-3445-8EEC-CA8A3D5D2F80}">
      <dgm:prSet/>
      <dgm:spPr/>
      <dgm:t>
        <a:bodyPr/>
        <a:lstStyle/>
        <a:p>
          <a:endParaRPr lang="en-US"/>
        </a:p>
      </dgm:t>
    </dgm:pt>
    <dgm:pt modelId="{892F911F-48B5-3340-8B40-7B8A2EAAFB6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Essentials Toolkit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4F8AB7D8-E79D-EF47-B70E-EFE0D1384F06}" type="parTrans" cxnId="{AF1CD499-F2B6-C346-8855-259B6718A7F7}">
      <dgm:prSet/>
      <dgm:spPr/>
      <dgm:t>
        <a:bodyPr/>
        <a:lstStyle/>
        <a:p>
          <a:endParaRPr lang="en-US"/>
        </a:p>
      </dgm:t>
    </dgm:pt>
    <dgm:pt modelId="{9A11FFCB-9E93-A445-A893-4413E505446D}" type="sibTrans" cxnId="{AF1CD499-F2B6-C346-8855-259B6718A7F7}">
      <dgm:prSet/>
      <dgm:spPr/>
      <dgm:t>
        <a:bodyPr/>
        <a:lstStyle/>
        <a:p>
          <a:endParaRPr lang="en-US"/>
        </a:p>
      </dgm:t>
    </dgm:pt>
    <dgm:pt modelId="{EF7BDD23-037E-E440-BFE1-5F644F16D04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Competency Test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5F7A468D-476F-1746-AFEE-948627FE1AC4}" type="parTrans" cxnId="{59F03460-D7EE-6844-8468-F60CCAC527A1}">
      <dgm:prSet/>
      <dgm:spPr/>
      <dgm:t>
        <a:bodyPr/>
        <a:lstStyle/>
        <a:p>
          <a:endParaRPr lang="en-US"/>
        </a:p>
      </dgm:t>
    </dgm:pt>
    <dgm:pt modelId="{9D490F0C-D1A9-7B4D-B855-7FC3576A5202}" type="sibTrans" cxnId="{59F03460-D7EE-6844-8468-F60CCAC527A1}">
      <dgm:prSet/>
      <dgm:spPr/>
      <dgm:t>
        <a:bodyPr/>
        <a:lstStyle/>
        <a:p>
          <a:endParaRPr lang="en-US"/>
        </a:p>
      </dgm:t>
    </dgm:pt>
    <dgm:pt modelId="{76DADA34-DB88-F64F-9BCA-080FF737B2C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August-April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CCD58C71-4426-A14F-B2E7-225873EE4812}" type="parTrans" cxnId="{402317E8-F3ED-D743-B0B4-F99CD9C84D37}">
      <dgm:prSet/>
      <dgm:spPr/>
      <dgm:t>
        <a:bodyPr/>
        <a:lstStyle/>
        <a:p>
          <a:endParaRPr lang="en-US"/>
        </a:p>
      </dgm:t>
    </dgm:pt>
    <dgm:pt modelId="{7367037C-0ADD-C54E-B004-DBAF3E89C285}" type="sibTrans" cxnId="{402317E8-F3ED-D743-B0B4-F99CD9C84D37}">
      <dgm:prSet/>
      <dgm:spPr/>
      <dgm:t>
        <a:bodyPr/>
        <a:lstStyle/>
        <a:p>
          <a:endParaRPr lang="en-US"/>
        </a:p>
      </dgm:t>
    </dgm:pt>
    <dgm:pt modelId="{4ABF0050-19F5-B940-A3FC-27948E253F6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Meaning Making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AA874D23-1541-FE4E-AE0C-C81571A2848D}" type="parTrans" cxnId="{CA62F4F8-1E99-514D-AA80-EDC3583FF4F2}">
      <dgm:prSet/>
      <dgm:spPr/>
      <dgm:t>
        <a:bodyPr/>
        <a:lstStyle/>
        <a:p>
          <a:endParaRPr lang="en-US"/>
        </a:p>
      </dgm:t>
    </dgm:pt>
    <dgm:pt modelId="{D40F3F58-DB17-814E-A092-22FF2B6546AE}" type="sibTrans" cxnId="{CA62F4F8-1E99-514D-AA80-EDC3583FF4F2}">
      <dgm:prSet/>
      <dgm:spPr/>
      <dgm:t>
        <a:bodyPr/>
        <a:lstStyle/>
        <a:p>
          <a:endParaRPr lang="en-US"/>
        </a:p>
      </dgm:t>
    </dgm:pt>
    <dgm:pt modelId="{0625BA2A-3144-E24B-8A14-12541624EED9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gm:t>
    </dgm:pt>
    <dgm:pt modelId="{DAEFE567-280E-0441-9D04-D640F6775CAE}" type="parTrans" cxnId="{BF5B64F7-2479-E449-9701-B74F7A76EC20}">
      <dgm:prSet/>
      <dgm:spPr/>
      <dgm:t>
        <a:bodyPr/>
        <a:lstStyle/>
        <a:p>
          <a:endParaRPr lang="en-US"/>
        </a:p>
      </dgm:t>
    </dgm:pt>
    <dgm:pt modelId="{8F6CB218-E859-0248-94A6-AB71B23DEC5F}" type="sibTrans" cxnId="{BF5B64F7-2479-E449-9701-B74F7A76EC20}">
      <dgm:prSet/>
      <dgm:spPr/>
      <dgm:t>
        <a:bodyPr/>
        <a:lstStyle/>
        <a:p>
          <a:endParaRPr lang="en-US"/>
        </a:p>
      </dgm:t>
    </dgm:pt>
    <dgm:pt modelId="{0C89D4E1-CCFA-664B-AD09-491EA08A3801}" type="pres">
      <dgm:prSet presAssocID="{229D2BD4-9830-2748-B011-23964F8952F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EADF67-E9A7-5340-B053-924B0CA81CC1}" type="pres">
      <dgm:prSet presAssocID="{A06F619B-CE00-4C4A-BE62-7D96E83AC134}" presName="node" presStyleLbl="node1" presStyleIdx="0" presStyleCnt="6" custRadScaleRad="100725" custRadScaleInc="13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BAD02-F6A6-1A42-B83A-B190D4829811}" type="pres">
      <dgm:prSet presAssocID="{83BDE94C-3B13-034B-85F9-C79AF915304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0ACA21F6-5AC8-C54F-959B-9A935E5A5FBE}" type="pres">
      <dgm:prSet presAssocID="{83BDE94C-3B13-034B-85F9-C79AF915304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D3A8D7D7-1A02-064B-B91C-5EE399E57D1C}" type="pres">
      <dgm:prSet presAssocID="{892F911F-48B5-3340-8B40-7B8A2EAAFB63}" presName="node" presStyleLbl="node1" presStyleIdx="1" presStyleCnt="6" custRadScaleRad="100988" custRadScaleInc="-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4DF23-D6DF-0844-99F5-A05DCA917EAA}" type="pres">
      <dgm:prSet presAssocID="{9A11FFCB-9E93-A445-A893-4413E505446D}" presName="sibTrans" presStyleLbl="sibTrans2D1" presStyleIdx="1" presStyleCnt="6"/>
      <dgm:spPr/>
      <dgm:t>
        <a:bodyPr/>
        <a:lstStyle/>
        <a:p>
          <a:endParaRPr lang="en-US"/>
        </a:p>
      </dgm:t>
    </dgm:pt>
    <dgm:pt modelId="{A4826B99-06DA-4148-A5F4-0AB7013243B3}" type="pres">
      <dgm:prSet presAssocID="{9A11FFCB-9E93-A445-A893-4413E505446D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B584BF95-9AE6-B34E-B1CE-3CC68D0D088F}" type="pres">
      <dgm:prSet presAssocID="{EF7BDD23-037E-E440-BFE1-5F644F16D04E}" presName="node" presStyleLbl="node1" presStyleIdx="2" presStyleCnt="6" custRadScaleRad="99601" custRadScaleInc="-27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198EC-34C4-0C47-AA41-88F95D7EDA33}" type="pres">
      <dgm:prSet presAssocID="{9D490F0C-D1A9-7B4D-B855-7FC3576A5202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A6FD197-AEA3-2649-8FFE-80E1DD520EA4}" type="pres">
      <dgm:prSet presAssocID="{9D490F0C-D1A9-7B4D-B855-7FC3576A5202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0E233B70-ECB2-CB48-B2FF-2F2CA16319C6}" type="pres">
      <dgm:prSet presAssocID="{76DADA34-DB88-F64F-9BCA-080FF737B2CB}" presName="node" presStyleLbl="node1" presStyleIdx="3" presStyleCnt="6" custRadScaleRad="98555" custRadScaleInc="-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466B1-5FEF-7E46-9949-C8FE7501B198}" type="pres">
      <dgm:prSet presAssocID="{7367037C-0ADD-C54E-B004-DBAF3E89C285}" presName="sibTrans" presStyleLbl="sibTrans2D1" presStyleIdx="3" presStyleCnt="6"/>
      <dgm:spPr/>
      <dgm:t>
        <a:bodyPr/>
        <a:lstStyle/>
        <a:p>
          <a:endParaRPr lang="en-US"/>
        </a:p>
      </dgm:t>
    </dgm:pt>
    <dgm:pt modelId="{622B36B6-6E5F-114E-AC63-075BEFAC1047}" type="pres">
      <dgm:prSet presAssocID="{7367037C-0ADD-C54E-B004-DBAF3E89C285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CA6A850-D999-EC45-8E27-DDF52FE4BF10}" type="pres">
      <dgm:prSet presAssocID="{4ABF0050-19F5-B940-A3FC-27948E253F67}" presName="node" presStyleLbl="node1" presStyleIdx="4" presStyleCnt="6" custScaleY="92179" custRadScaleRad="97925" custRadScaleInc="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47D56-C196-5845-887F-E144C6A145B0}" type="pres">
      <dgm:prSet presAssocID="{D40F3F58-DB17-814E-A092-22FF2B6546AE}" presName="sibTrans" presStyleLbl="sibTrans2D1" presStyleIdx="4" presStyleCnt="6"/>
      <dgm:spPr/>
      <dgm:t>
        <a:bodyPr/>
        <a:lstStyle/>
        <a:p>
          <a:endParaRPr lang="en-US"/>
        </a:p>
      </dgm:t>
    </dgm:pt>
    <dgm:pt modelId="{BA6536E2-6C97-0041-AB08-CF399F434B7B}" type="pres">
      <dgm:prSet presAssocID="{D40F3F58-DB17-814E-A092-22FF2B6546AE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6AA06FE-7B1E-EB44-94C4-5D94D0C26714}" type="pres">
      <dgm:prSet presAssocID="{0625BA2A-3144-E24B-8A14-12541624EED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BFABCD-1413-6848-BB44-E4DC6ED68EC8}" type="pres">
      <dgm:prSet presAssocID="{8F6CB218-E859-0248-94A6-AB71B23DEC5F}" presName="sibTrans" presStyleLbl="sibTrans2D1" presStyleIdx="5" presStyleCnt="6" custLinFactNeighborX="-2601" custLinFactNeighborY="-6433"/>
      <dgm:spPr/>
      <dgm:t>
        <a:bodyPr/>
        <a:lstStyle/>
        <a:p>
          <a:endParaRPr lang="en-US"/>
        </a:p>
      </dgm:t>
    </dgm:pt>
    <dgm:pt modelId="{7F277884-B62C-B14A-AD56-F8EA89D76912}" type="pres">
      <dgm:prSet presAssocID="{8F6CB218-E859-0248-94A6-AB71B23DEC5F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E8CAC7B5-F21B-E748-AB31-9AFB00901600}" type="presOf" srcId="{9A11FFCB-9E93-A445-A893-4413E505446D}" destId="{3044DF23-D6DF-0844-99F5-A05DCA917EAA}" srcOrd="0" destOrd="0" presId="urn:microsoft.com/office/officeart/2005/8/layout/cycle2"/>
    <dgm:cxn modelId="{B4DF9F64-D5B1-8342-9FCC-54849700674C}" type="presOf" srcId="{229D2BD4-9830-2748-B011-23964F8952F1}" destId="{0C89D4E1-CCFA-664B-AD09-491EA08A3801}" srcOrd="0" destOrd="0" presId="urn:microsoft.com/office/officeart/2005/8/layout/cycle2"/>
    <dgm:cxn modelId="{7464C1A6-DDCD-FE48-BA70-E37137FE4527}" type="presOf" srcId="{9D490F0C-D1A9-7B4D-B855-7FC3576A5202}" destId="{697198EC-34C4-0C47-AA41-88F95D7EDA33}" srcOrd="0" destOrd="0" presId="urn:microsoft.com/office/officeart/2005/8/layout/cycle2"/>
    <dgm:cxn modelId="{3243AB97-B66E-AB49-9A6B-DA943EE3B1E2}" type="presOf" srcId="{9A11FFCB-9E93-A445-A893-4413E505446D}" destId="{A4826B99-06DA-4148-A5F4-0AB7013243B3}" srcOrd="1" destOrd="0" presId="urn:microsoft.com/office/officeart/2005/8/layout/cycle2"/>
    <dgm:cxn modelId="{F56C3338-6889-CC4B-947E-7DB3E98ABA80}" type="presOf" srcId="{0625BA2A-3144-E24B-8A14-12541624EED9}" destId="{E6AA06FE-7B1E-EB44-94C4-5D94D0C26714}" srcOrd="0" destOrd="0" presId="urn:microsoft.com/office/officeart/2005/8/layout/cycle2"/>
    <dgm:cxn modelId="{CA62F4F8-1E99-514D-AA80-EDC3583FF4F2}" srcId="{229D2BD4-9830-2748-B011-23964F8952F1}" destId="{4ABF0050-19F5-B940-A3FC-27948E253F67}" srcOrd="4" destOrd="0" parTransId="{AA874D23-1541-FE4E-AE0C-C81571A2848D}" sibTransId="{D40F3F58-DB17-814E-A092-22FF2B6546AE}"/>
    <dgm:cxn modelId="{9D50536D-4054-9E40-9EF5-602D94DE029D}" type="presOf" srcId="{9D490F0C-D1A9-7B4D-B855-7FC3576A5202}" destId="{DA6FD197-AEA3-2649-8FFE-80E1DD520EA4}" srcOrd="1" destOrd="0" presId="urn:microsoft.com/office/officeart/2005/8/layout/cycle2"/>
    <dgm:cxn modelId="{D5F7DA8F-6325-9A41-8BBC-B544E9F2A514}" type="presOf" srcId="{D40F3F58-DB17-814E-A092-22FF2B6546AE}" destId="{60D47D56-C196-5845-887F-E144C6A145B0}" srcOrd="0" destOrd="0" presId="urn:microsoft.com/office/officeart/2005/8/layout/cycle2"/>
    <dgm:cxn modelId="{40D77D20-B32C-7E46-BA52-B5BF64EEA318}" type="presOf" srcId="{7367037C-0ADD-C54E-B004-DBAF3E89C285}" destId="{E1A466B1-5FEF-7E46-9949-C8FE7501B198}" srcOrd="0" destOrd="0" presId="urn:microsoft.com/office/officeart/2005/8/layout/cycle2"/>
    <dgm:cxn modelId="{26C98D2D-5405-F946-9613-2D5DB1260240}" type="presOf" srcId="{892F911F-48B5-3340-8B40-7B8A2EAAFB63}" destId="{D3A8D7D7-1A02-064B-B91C-5EE399E57D1C}" srcOrd="0" destOrd="0" presId="urn:microsoft.com/office/officeart/2005/8/layout/cycle2"/>
    <dgm:cxn modelId="{7D5E92DA-E0FC-F444-9EBC-FECA15571784}" type="presOf" srcId="{8F6CB218-E859-0248-94A6-AB71B23DEC5F}" destId="{3EBFABCD-1413-6848-BB44-E4DC6ED68EC8}" srcOrd="0" destOrd="0" presId="urn:microsoft.com/office/officeart/2005/8/layout/cycle2"/>
    <dgm:cxn modelId="{2C93BAC9-EBF2-0046-9D52-6725CA616C8F}" type="presOf" srcId="{83BDE94C-3B13-034B-85F9-C79AF9153043}" destId="{0ACA21F6-5AC8-C54F-959B-9A935E5A5FBE}" srcOrd="1" destOrd="0" presId="urn:microsoft.com/office/officeart/2005/8/layout/cycle2"/>
    <dgm:cxn modelId="{93ACC662-8628-5441-A5F3-42E405E05B7F}" type="presOf" srcId="{83BDE94C-3B13-034B-85F9-C79AF9153043}" destId="{F32BAD02-F6A6-1A42-B83A-B190D4829811}" srcOrd="0" destOrd="0" presId="urn:microsoft.com/office/officeart/2005/8/layout/cycle2"/>
    <dgm:cxn modelId="{59F03460-D7EE-6844-8468-F60CCAC527A1}" srcId="{229D2BD4-9830-2748-B011-23964F8952F1}" destId="{EF7BDD23-037E-E440-BFE1-5F644F16D04E}" srcOrd="2" destOrd="0" parTransId="{5F7A468D-476F-1746-AFEE-948627FE1AC4}" sibTransId="{9D490F0C-D1A9-7B4D-B855-7FC3576A5202}"/>
    <dgm:cxn modelId="{AF1CD499-F2B6-C346-8855-259B6718A7F7}" srcId="{229D2BD4-9830-2748-B011-23964F8952F1}" destId="{892F911F-48B5-3340-8B40-7B8A2EAAFB63}" srcOrd="1" destOrd="0" parTransId="{4F8AB7D8-E79D-EF47-B70E-EFE0D1384F06}" sibTransId="{9A11FFCB-9E93-A445-A893-4413E505446D}"/>
    <dgm:cxn modelId="{C11125D1-1B4D-8D40-945E-945811E9591E}" type="presOf" srcId="{D40F3F58-DB17-814E-A092-22FF2B6546AE}" destId="{BA6536E2-6C97-0041-AB08-CF399F434B7B}" srcOrd="1" destOrd="0" presId="urn:microsoft.com/office/officeart/2005/8/layout/cycle2"/>
    <dgm:cxn modelId="{F43B83B8-AB8D-3445-8EEC-CA8A3D5D2F80}" srcId="{229D2BD4-9830-2748-B011-23964F8952F1}" destId="{A06F619B-CE00-4C4A-BE62-7D96E83AC134}" srcOrd="0" destOrd="0" parTransId="{308C3A9C-AA6F-114F-9261-72E7698A0573}" sibTransId="{83BDE94C-3B13-034B-85F9-C79AF9153043}"/>
    <dgm:cxn modelId="{A2F6DC83-2FE7-ED42-A406-2AADF461E510}" type="presOf" srcId="{76DADA34-DB88-F64F-9BCA-080FF737B2CB}" destId="{0E233B70-ECB2-CB48-B2FF-2F2CA16319C6}" srcOrd="0" destOrd="0" presId="urn:microsoft.com/office/officeart/2005/8/layout/cycle2"/>
    <dgm:cxn modelId="{B13F9C97-96D5-E14F-BE03-5568BD055DA2}" type="presOf" srcId="{7367037C-0ADD-C54E-B004-DBAF3E89C285}" destId="{622B36B6-6E5F-114E-AC63-075BEFAC1047}" srcOrd="1" destOrd="0" presId="urn:microsoft.com/office/officeart/2005/8/layout/cycle2"/>
    <dgm:cxn modelId="{951FFFAD-0121-D041-949D-5486BF71E565}" type="presOf" srcId="{8F6CB218-E859-0248-94A6-AB71B23DEC5F}" destId="{7F277884-B62C-B14A-AD56-F8EA89D76912}" srcOrd="1" destOrd="0" presId="urn:microsoft.com/office/officeart/2005/8/layout/cycle2"/>
    <dgm:cxn modelId="{BF5B64F7-2479-E449-9701-B74F7A76EC20}" srcId="{229D2BD4-9830-2748-B011-23964F8952F1}" destId="{0625BA2A-3144-E24B-8A14-12541624EED9}" srcOrd="5" destOrd="0" parTransId="{DAEFE567-280E-0441-9D04-D640F6775CAE}" sibTransId="{8F6CB218-E859-0248-94A6-AB71B23DEC5F}"/>
    <dgm:cxn modelId="{7699D54B-42C5-CB44-A7F4-BA21BCCAEC0C}" type="presOf" srcId="{4ABF0050-19F5-B940-A3FC-27948E253F67}" destId="{8CA6A850-D999-EC45-8E27-DDF52FE4BF10}" srcOrd="0" destOrd="0" presId="urn:microsoft.com/office/officeart/2005/8/layout/cycle2"/>
    <dgm:cxn modelId="{E2F40C36-81CC-9A4E-8A58-63A795F830B0}" type="presOf" srcId="{EF7BDD23-037E-E440-BFE1-5F644F16D04E}" destId="{B584BF95-9AE6-B34E-B1CE-3CC68D0D088F}" srcOrd="0" destOrd="0" presId="urn:microsoft.com/office/officeart/2005/8/layout/cycle2"/>
    <dgm:cxn modelId="{402317E8-F3ED-D743-B0B4-F99CD9C84D37}" srcId="{229D2BD4-9830-2748-B011-23964F8952F1}" destId="{76DADA34-DB88-F64F-9BCA-080FF737B2CB}" srcOrd="3" destOrd="0" parTransId="{CCD58C71-4426-A14F-B2E7-225873EE4812}" sibTransId="{7367037C-0ADD-C54E-B004-DBAF3E89C285}"/>
    <dgm:cxn modelId="{70496E7F-28A3-164F-916D-C712C47B06F7}" type="presOf" srcId="{A06F619B-CE00-4C4A-BE62-7D96E83AC134}" destId="{87EADF67-E9A7-5340-B053-924B0CA81CC1}" srcOrd="0" destOrd="0" presId="urn:microsoft.com/office/officeart/2005/8/layout/cycle2"/>
    <dgm:cxn modelId="{31B55E7C-8DA0-EA4F-B8B5-6F8AFA09BB99}" type="presParOf" srcId="{0C89D4E1-CCFA-664B-AD09-491EA08A3801}" destId="{87EADF67-E9A7-5340-B053-924B0CA81CC1}" srcOrd="0" destOrd="0" presId="urn:microsoft.com/office/officeart/2005/8/layout/cycle2"/>
    <dgm:cxn modelId="{5DD4D907-5F2E-C244-BCDC-4E9FC4FD866E}" type="presParOf" srcId="{0C89D4E1-CCFA-664B-AD09-491EA08A3801}" destId="{F32BAD02-F6A6-1A42-B83A-B190D4829811}" srcOrd="1" destOrd="0" presId="urn:microsoft.com/office/officeart/2005/8/layout/cycle2"/>
    <dgm:cxn modelId="{43CCB0C6-6C10-7D4A-ADC0-15BBDCAAAD0B}" type="presParOf" srcId="{F32BAD02-F6A6-1A42-B83A-B190D4829811}" destId="{0ACA21F6-5AC8-C54F-959B-9A935E5A5FBE}" srcOrd="0" destOrd="0" presId="urn:microsoft.com/office/officeart/2005/8/layout/cycle2"/>
    <dgm:cxn modelId="{F5ED94D0-F541-F745-BADE-ACD2533A9C42}" type="presParOf" srcId="{0C89D4E1-CCFA-664B-AD09-491EA08A3801}" destId="{D3A8D7D7-1A02-064B-B91C-5EE399E57D1C}" srcOrd="2" destOrd="0" presId="urn:microsoft.com/office/officeart/2005/8/layout/cycle2"/>
    <dgm:cxn modelId="{959F35CA-1B78-2E40-BA61-E5E5CB08BF3D}" type="presParOf" srcId="{0C89D4E1-CCFA-664B-AD09-491EA08A3801}" destId="{3044DF23-D6DF-0844-99F5-A05DCA917EAA}" srcOrd="3" destOrd="0" presId="urn:microsoft.com/office/officeart/2005/8/layout/cycle2"/>
    <dgm:cxn modelId="{3DAA107C-F96D-3043-BD61-19CF268437F2}" type="presParOf" srcId="{3044DF23-D6DF-0844-99F5-A05DCA917EAA}" destId="{A4826B99-06DA-4148-A5F4-0AB7013243B3}" srcOrd="0" destOrd="0" presId="urn:microsoft.com/office/officeart/2005/8/layout/cycle2"/>
    <dgm:cxn modelId="{249E9CC3-0EB5-D54E-AB1C-4E7CB8D12532}" type="presParOf" srcId="{0C89D4E1-CCFA-664B-AD09-491EA08A3801}" destId="{B584BF95-9AE6-B34E-B1CE-3CC68D0D088F}" srcOrd="4" destOrd="0" presId="urn:microsoft.com/office/officeart/2005/8/layout/cycle2"/>
    <dgm:cxn modelId="{72128D26-891B-764F-919A-5BB0A7BC8770}" type="presParOf" srcId="{0C89D4E1-CCFA-664B-AD09-491EA08A3801}" destId="{697198EC-34C4-0C47-AA41-88F95D7EDA33}" srcOrd="5" destOrd="0" presId="urn:microsoft.com/office/officeart/2005/8/layout/cycle2"/>
    <dgm:cxn modelId="{A0000EEE-A8FF-6149-962F-EAA25EB5FF44}" type="presParOf" srcId="{697198EC-34C4-0C47-AA41-88F95D7EDA33}" destId="{DA6FD197-AEA3-2649-8FFE-80E1DD520EA4}" srcOrd="0" destOrd="0" presId="urn:microsoft.com/office/officeart/2005/8/layout/cycle2"/>
    <dgm:cxn modelId="{DF216E0E-0B37-FE46-8A4D-F333B3C9E045}" type="presParOf" srcId="{0C89D4E1-CCFA-664B-AD09-491EA08A3801}" destId="{0E233B70-ECB2-CB48-B2FF-2F2CA16319C6}" srcOrd="6" destOrd="0" presId="urn:microsoft.com/office/officeart/2005/8/layout/cycle2"/>
    <dgm:cxn modelId="{876C0E37-B3A1-D84F-B388-DDA8F08AAC63}" type="presParOf" srcId="{0C89D4E1-CCFA-664B-AD09-491EA08A3801}" destId="{E1A466B1-5FEF-7E46-9949-C8FE7501B198}" srcOrd="7" destOrd="0" presId="urn:microsoft.com/office/officeart/2005/8/layout/cycle2"/>
    <dgm:cxn modelId="{A3702065-46ED-814E-B467-E6DBB61268F1}" type="presParOf" srcId="{E1A466B1-5FEF-7E46-9949-C8FE7501B198}" destId="{622B36B6-6E5F-114E-AC63-075BEFAC1047}" srcOrd="0" destOrd="0" presId="urn:microsoft.com/office/officeart/2005/8/layout/cycle2"/>
    <dgm:cxn modelId="{C544CA8C-E4B0-4B4A-800D-A65AAB8DCC5E}" type="presParOf" srcId="{0C89D4E1-CCFA-664B-AD09-491EA08A3801}" destId="{8CA6A850-D999-EC45-8E27-DDF52FE4BF10}" srcOrd="8" destOrd="0" presId="urn:microsoft.com/office/officeart/2005/8/layout/cycle2"/>
    <dgm:cxn modelId="{0614796A-916C-EE41-B401-D4329E8379BD}" type="presParOf" srcId="{0C89D4E1-CCFA-664B-AD09-491EA08A3801}" destId="{60D47D56-C196-5845-887F-E144C6A145B0}" srcOrd="9" destOrd="0" presId="urn:microsoft.com/office/officeart/2005/8/layout/cycle2"/>
    <dgm:cxn modelId="{E31ABD23-F805-DC4A-8A89-143770210F74}" type="presParOf" srcId="{60D47D56-C196-5845-887F-E144C6A145B0}" destId="{BA6536E2-6C97-0041-AB08-CF399F434B7B}" srcOrd="0" destOrd="0" presId="urn:microsoft.com/office/officeart/2005/8/layout/cycle2"/>
    <dgm:cxn modelId="{B3D2DD77-5667-DB45-8EFB-25B1718778A4}" type="presParOf" srcId="{0C89D4E1-CCFA-664B-AD09-491EA08A3801}" destId="{E6AA06FE-7B1E-EB44-94C4-5D94D0C26714}" srcOrd="10" destOrd="0" presId="urn:microsoft.com/office/officeart/2005/8/layout/cycle2"/>
    <dgm:cxn modelId="{E95DEF36-D35E-0047-9EFF-C8ED048A719B}" type="presParOf" srcId="{0C89D4E1-CCFA-664B-AD09-491EA08A3801}" destId="{3EBFABCD-1413-6848-BB44-E4DC6ED68EC8}" srcOrd="11" destOrd="0" presId="urn:microsoft.com/office/officeart/2005/8/layout/cycle2"/>
    <dgm:cxn modelId="{2002AC5A-BCE8-4546-A09A-FAE81511DB63}" type="presParOf" srcId="{3EBFABCD-1413-6848-BB44-E4DC6ED68EC8}" destId="{7F277884-B62C-B14A-AD56-F8EA89D76912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ADF67-E9A7-5340-B053-924B0CA81CC1}">
      <dsp:nvSpPr>
        <dsp:cNvPr id="0" name=""/>
        <dsp:cNvSpPr/>
      </dsp:nvSpPr>
      <dsp:spPr>
        <a:xfrm>
          <a:off x="3441609" y="0"/>
          <a:ext cx="1490733" cy="14907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Objectives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3659922" y="218313"/>
        <a:ext cx="1054107" cy="1054107"/>
      </dsp:txXfrm>
    </dsp:sp>
    <dsp:sp modelId="{F32BAD02-F6A6-1A42-B83A-B190D4829811}">
      <dsp:nvSpPr>
        <dsp:cNvPr id="0" name=""/>
        <dsp:cNvSpPr/>
      </dsp:nvSpPr>
      <dsp:spPr>
        <a:xfrm rot="1780178">
          <a:off x="4950557" y="1040708"/>
          <a:ext cx="392845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958283" y="1112163"/>
        <a:ext cx="274992" cy="301874"/>
      </dsp:txXfrm>
    </dsp:sp>
    <dsp:sp modelId="{D3A8D7D7-1A02-064B-B91C-5EE399E57D1C}">
      <dsp:nvSpPr>
        <dsp:cNvPr id="0" name=""/>
        <dsp:cNvSpPr/>
      </dsp:nvSpPr>
      <dsp:spPr>
        <a:xfrm>
          <a:off x="5380938" y="1104812"/>
          <a:ext cx="1490733" cy="14907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Learning Intervention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5599251" y="1323125"/>
        <a:ext cx="1054107" cy="1054107"/>
      </dsp:txXfrm>
    </dsp:sp>
    <dsp:sp modelId="{3044DF23-D6DF-0844-99F5-A05DCA917EAA}">
      <dsp:nvSpPr>
        <dsp:cNvPr id="0" name=""/>
        <dsp:cNvSpPr/>
      </dsp:nvSpPr>
      <dsp:spPr>
        <a:xfrm rot="5412512">
          <a:off x="5928205" y="2699206"/>
          <a:ext cx="388188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5986645" y="2741602"/>
        <a:ext cx="271732" cy="301874"/>
      </dsp:txXfrm>
    </dsp:sp>
    <dsp:sp modelId="{B584BF95-9AE6-B34E-B1CE-3CC68D0D088F}">
      <dsp:nvSpPr>
        <dsp:cNvPr id="0" name=""/>
        <dsp:cNvSpPr/>
      </dsp:nvSpPr>
      <dsp:spPr>
        <a:xfrm>
          <a:off x="5372847" y="3327962"/>
          <a:ext cx="1490733" cy="14907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Instrument Selection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5591160" y="3546275"/>
        <a:ext cx="1054107" cy="1054107"/>
      </dsp:txXfrm>
    </dsp:sp>
    <dsp:sp modelId="{697198EC-34C4-0C47-AA41-88F95D7EDA33}">
      <dsp:nvSpPr>
        <dsp:cNvPr id="0" name=""/>
        <dsp:cNvSpPr/>
      </dsp:nvSpPr>
      <dsp:spPr>
        <a:xfrm rot="9000022">
          <a:off x="4959894" y="4375981"/>
          <a:ext cx="396758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5070948" y="4446849"/>
        <a:ext cx="277731" cy="301874"/>
      </dsp:txXfrm>
    </dsp:sp>
    <dsp:sp modelId="{0E233B70-ECB2-CB48-B2FF-2F2CA16319C6}">
      <dsp:nvSpPr>
        <dsp:cNvPr id="0" name=""/>
        <dsp:cNvSpPr/>
      </dsp:nvSpPr>
      <dsp:spPr>
        <a:xfrm>
          <a:off x="3433518" y="4447618"/>
          <a:ext cx="1490733" cy="14907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Gather Data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3651831" y="4665931"/>
        <a:ext cx="1054107" cy="1054107"/>
      </dsp:txXfrm>
    </dsp:sp>
    <dsp:sp modelId="{E1A466B1-5FEF-7E46-9949-C8FE7501B198}">
      <dsp:nvSpPr>
        <dsp:cNvPr id="0" name=""/>
        <dsp:cNvSpPr/>
      </dsp:nvSpPr>
      <dsp:spPr>
        <a:xfrm rot="12600000">
          <a:off x="3020578" y="4387207"/>
          <a:ext cx="396751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3131630" y="4517587"/>
        <a:ext cx="277726" cy="301874"/>
      </dsp:txXfrm>
    </dsp:sp>
    <dsp:sp modelId="{8CA6A850-D999-EC45-8E27-DDF52FE4BF10}">
      <dsp:nvSpPr>
        <dsp:cNvPr id="0" name=""/>
        <dsp:cNvSpPr/>
      </dsp:nvSpPr>
      <dsp:spPr>
        <a:xfrm>
          <a:off x="1494208" y="3327957"/>
          <a:ext cx="1490733" cy="14907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Make Meaning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1712521" y="3546270"/>
        <a:ext cx="1054107" cy="1054107"/>
      </dsp:txXfrm>
    </dsp:sp>
    <dsp:sp modelId="{60D47D56-C196-5845-887F-E144C6A145B0}">
      <dsp:nvSpPr>
        <dsp:cNvPr id="0" name=""/>
        <dsp:cNvSpPr/>
      </dsp:nvSpPr>
      <dsp:spPr>
        <a:xfrm rot="16187391">
          <a:off x="2045763" y="2729026"/>
          <a:ext cx="379607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2102913" y="2886591"/>
        <a:ext cx="265725" cy="301874"/>
      </dsp:txXfrm>
    </dsp:sp>
    <dsp:sp modelId="{E6AA06FE-7B1E-EB44-94C4-5D94D0C26714}">
      <dsp:nvSpPr>
        <dsp:cNvPr id="0" name=""/>
        <dsp:cNvSpPr/>
      </dsp:nvSpPr>
      <dsp:spPr>
        <a:xfrm>
          <a:off x="1486113" y="1120998"/>
          <a:ext cx="1490733" cy="14907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1704426" y="1339311"/>
        <a:ext cx="1054107" cy="1054107"/>
      </dsp:txXfrm>
    </dsp:sp>
    <dsp:sp modelId="{3EBFABCD-1413-6848-BB44-E4DC6ED68EC8}">
      <dsp:nvSpPr>
        <dsp:cNvPr id="0" name=""/>
        <dsp:cNvSpPr/>
      </dsp:nvSpPr>
      <dsp:spPr>
        <a:xfrm rot="19810577">
          <a:off x="2986503" y="1027632"/>
          <a:ext cx="404540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994540" y="1158435"/>
        <a:ext cx="283178" cy="301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56D7A-6EEB-754D-B066-16E8202EFDDC}">
      <dsp:nvSpPr>
        <dsp:cNvPr id="0" name=""/>
        <dsp:cNvSpPr/>
      </dsp:nvSpPr>
      <dsp:spPr>
        <a:xfrm>
          <a:off x="1926704" y="3565"/>
          <a:ext cx="1478876" cy="14788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GE SLO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2143280" y="220141"/>
        <a:ext cx="1045724" cy="1045724"/>
      </dsp:txXfrm>
    </dsp:sp>
    <dsp:sp modelId="{12B3E8F1-7514-7D4A-B109-98ED7239CF2A}">
      <dsp:nvSpPr>
        <dsp:cNvPr id="0" name=""/>
        <dsp:cNvSpPr/>
      </dsp:nvSpPr>
      <dsp:spPr>
        <a:xfrm rot="1800000">
          <a:off x="3421938" y="1043717"/>
          <a:ext cx="394615" cy="4991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3429868" y="1113945"/>
        <a:ext cx="276231" cy="299472"/>
      </dsp:txXfrm>
    </dsp:sp>
    <dsp:sp modelId="{47E30C18-4A30-EA49-BA92-62B7F1D84EEB}">
      <dsp:nvSpPr>
        <dsp:cNvPr id="0" name=""/>
        <dsp:cNvSpPr/>
      </dsp:nvSpPr>
      <dsp:spPr>
        <a:xfrm>
          <a:off x="3852255" y="1115282"/>
          <a:ext cx="1478876" cy="14788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Learning Intervention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4068831" y="1331858"/>
        <a:ext cx="1045724" cy="1045724"/>
      </dsp:txXfrm>
    </dsp:sp>
    <dsp:sp modelId="{ECD5E704-EC23-5A41-BB85-BD9B687E0C37}">
      <dsp:nvSpPr>
        <dsp:cNvPr id="0" name=""/>
        <dsp:cNvSpPr/>
      </dsp:nvSpPr>
      <dsp:spPr>
        <a:xfrm rot="5400000">
          <a:off x="4394385" y="2705708"/>
          <a:ext cx="394615" cy="4991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453577" y="2746340"/>
        <a:ext cx="276231" cy="299472"/>
      </dsp:txXfrm>
    </dsp:sp>
    <dsp:sp modelId="{C124F4F2-ACAE-8246-AF6A-1357574B1AA1}">
      <dsp:nvSpPr>
        <dsp:cNvPr id="0" name=""/>
        <dsp:cNvSpPr/>
      </dsp:nvSpPr>
      <dsp:spPr>
        <a:xfrm>
          <a:off x="3852255" y="3338716"/>
          <a:ext cx="1478876" cy="14788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Instrument Selection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4068831" y="3555292"/>
        <a:ext cx="1045724" cy="1045724"/>
      </dsp:txXfrm>
    </dsp:sp>
    <dsp:sp modelId="{2DC0E380-F2BF-2E4A-8EC3-403A5580CAE7}">
      <dsp:nvSpPr>
        <dsp:cNvPr id="0" name=""/>
        <dsp:cNvSpPr/>
      </dsp:nvSpPr>
      <dsp:spPr>
        <a:xfrm rot="9000000">
          <a:off x="3441282" y="4378868"/>
          <a:ext cx="394615" cy="4991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3551736" y="4449096"/>
        <a:ext cx="276231" cy="299472"/>
      </dsp:txXfrm>
    </dsp:sp>
    <dsp:sp modelId="{AB309D26-2D38-CF4B-BA85-A47E4592AA24}">
      <dsp:nvSpPr>
        <dsp:cNvPr id="0" name=""/>
        <dsp:cNvSpPr/>
      </dsp:nvSpPr>
      <dsp:spPr>
        <a:xfrm>
          <a:off x="1926704" y="4450433"/>
          <a:ext cx="1478876" cy="14788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Gather Data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2143280" y="4667009"/>
        <a:ext cx="1045724" cy="1045724"/>
      </dsp:txXfrm>
    </dsp:sp>
    <dsp:sp modelId="{EC72EDE1-DC32-0942-A2E1-2D5A3A229929}">
      <dsp:nvSpPr>
        <dsp:cNvPr id="0" name=""/>
        <dsp:cNvSpPr/>
      </dsp:nvSpPr>
      <dsp:spPr>
        <a:xfrm rot="12600000">
          <a:off x="1515732" y="4390036"/>
          <a:ext cx="394615" cy="4991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1626186" y="4519456"/>
        <a:ext cx="276231" cy="299472"/>
      </dsp:txXfrm>
    </dsp:sp>
    <dsp:sp modelId="{65C0D8B9-B3FE-414F-9274-798A41996154}">
      <dsp:nvSpPr>
        <dsp:cNvPr id="0" name=""/>
        <dsp:cNvSpPr/>
      </dsp:nvSpPr>
      <dsp:spPr>
        <a:xfrm>
          <a:off x="1154" y="3338716"/>
          <a:ext cx="1478876" cy="14788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Meaning Making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217730" y="3555292"/>
        <a:ext cx="1045724" cy="1045724"/>
      </dsp:txXfrm>
    </dsp:sp>
    <dsp:sp modelId="{26DF655A-DEBC-404F-8EF4-2F5B37199E37}">
      <dsp:nvSpPr>
        <dsp:cNvPr id="0" name=""/>
        <dsp:cNvSpPr/>
      </dsp:nvSpPr>
      <dsp:spPr>
        <a:xfrm rot="16200000">
          <a:off x="543285" y="2728045"/>
          <a:ext cx="394615" cy="4991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602477" y="2887061"/>
        <a:ext cx="276231" cy="299472"/>
      </dsp:txXfrm>
    </dsp:sp>
    <dsp:sp modelId="{A63BDEEF-3FC3-F04F-873A-92D2245F0FC6}">
      <dsp:nvSpPr>
        <dsp:cNvPr id="0" name=""/>
        <dsp:cNvSpPr/>
      </dsp:nvSpPr>
      <dsp:spPr>
        <a:xfrm>
          <a:off x="1154" y="1115282"/>
          <a:ext cx="1478876" cy="14788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217730" y="1331858"/>
        <a:ext cx="1045724" cy="1045724"/>
      </dsp:txXfrm>
    </dsp:sp>
    <dsp:sp modelId="{190FA3C9-BF6F-2249-BD79-4597D80466A8}">
      <dsp:nvSpPr>
        <dsp:cNvPr id="0" name=""/>
        <dsp:cNvSpPr/>
      </dsp:nvSpPr>
      <dsp:spPr>
        <a:xfrm rot="19800000">
          <a:off x="1496388" y="1054885"/>
          <a:ext cx="394615" cy="4991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504318" y="1184305"/>
        <a:ext cx="276231" cy="2994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ADF67-E9A7-5340-B053-924B0CA81CC1}">
      <dsp:nvSpPr>
        <dsp:cNvPr id="0" name=""/>
        <dsp:cNvSpPr/>
      </dsp:nvSpPr>
      <dsp:spPr>
        <a:xfrm>
          <a:off x="3441609" y="0"/>
          <a:ext cx="1490733" cy="14907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InfoLit</a:t>
          </a: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 Objectives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3659922" y="218313"/>
        <a:ext cx="1054107" cy="1054107"/>
      </dsp:txXfrm>
    </dsp:sp>
    <dsp:sp modelId="{F32BAD02-F6A6-1A42-B83A-B190D4829811}">
      <dsp:nvSpPr>
        <dsp:cNvPr id="0" name=""/>
        <dsp:cNvSpPr/>
      </dsp:nvSpPr>
      <dsp:spPr>
        <a:xfrm rot="1780178">
          <a:off x="4950557" y="1040708"/>
          <a:ext cx="392845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958283" y="1112163"/>
        <a:ext cx="274992" cy="301874"/>
      </dsp:txXfrm>
    </dsp:sp>
    <dsp:sp modelId="{D3A8D7D7-1A02-064B-B91C-5EE399E57D1C}">
      <dsp:nvSpPr>
        <dsp:cNvPr id="0" name=""/>
        <dsp:cNvSpPr/>
      </dsp:nvSpPr>
      <dsp:spPr>
        <a:xfrm>
          <a:off x="5380938" y="1104812"/>
          <a:ext cx="1490733" cy="14907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Essentials Toolkit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5599251" y="1323125"/>
        <a:ext cx="1054107" cy="1054107"/>
      </dsp:txXfrm>
    </dsp:sp>
    <dsp:sp modelId="{3044DF23-D6DF-0844-99F5-A05DCA917EAA}">
      <dsp:nvSpPr>
        <dsp:cNvPr id="0" name=""/>
        <dsp:cNvSpPr/>
      </dsp:nvSpPr>
      <dsp:spPr>
        <a:xfrm rot="5412512">
          <a:off x="5928205" y="2699206"/>
          <a:ext cx="388188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5986645" y="2741602"/>
        <a:ext cx="271732" cy="301874"/>
      </dsp:txXfrm>
    </dsp:sp>
    <dsp:sp modelId="{B584BF95-9AE6-B34E-B1CE-3CC68D0D088F}">
      <dsp:nvSpPr>
        <dsp:cNvPr id="0" name=""/>
        <dsp:cNvSpPr/>
      </dsp:nvSpPr>
      <dsp:spPr>
        <a:xfrm>
          <a:off x="5372847" y="3327962"/>
          <a:ext cx="1490733" cy="14907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Competency Test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5591160" y="3546275"/>
        <a:ext cx="1054107" cy="1054107"/>
      </dsp:txXfrm>
    </dsp:sp>
    <dsp:sp modelId="{697198EC-34C4-0C47-AA41-88F95D7EDA33}">
      <dsp:nvSpPr>
        <dsp:cNvPr id="0" name=""/>
        <dsp:cNvSpPr/>
      </dsp:nvSpPr>
      <dsp:spPr>
        <a:xfrm rot="9000022">
          <a:off x="4959894" y="4375981"/>
          <a:ext cx="396758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5070948" y="4446849"/>
        <a:ext cx="277731" cy="301874"/>
      </dsp:txXfrm>
    </dsp:sp>
    <dsp:sp modelId="{0E233B70-ECB2-CB48-B2FF-2F2CA16319C6}">
      <dsp:nvSpPr>
        <dsp:cNvPr id="0" name=""/>
        <dsp:cNvSpPr/>
      </dsp:nvSpPr>
      <dsp:spPr>
        <a:xfrm>
          <a:off x="3433518" y="4447618"/>
          <a:ext cx="1490733" cy="14907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August-April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3651831" y="4665931"/>
        <a:ext cx="1054107" cy="1054107"/>
      </dsp:txXfrm>
    </dsp:sp>
    <dsp:sp modelId="{E1A466B1-5FEF-7E46-9949-C8FE7501B198}">
      <dsp:nvSpPr>
        <dsp:cNvPr id="0" name=""/>
        <dsp:cNvSpPr/>
      </dsp:nvSpPr>
      <dsp:spPr>
        <a:xfrm rot="12620869">
          <a:off x="3028726" y="4383099"/>
          <a:ext cx="393056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3138564" y="4513512"/>
        <a:ext cx="275139" cy="301874"/>
      </dsp:txXfrm>
    </dsp:sp>
    <dsp:sp modelId="{8CA6A850-D999-EC45-8E27-DDF52FE4BF10}">
      <dsp:nvSpPr>
        <dsp:cNvPr id="0" name=""/>
        <dsp:cNvSpPr/>
      </dsp:nvSpPr>
      <dsp:spPr>
        <a:xfrm>
          <a:off x="1521106" y="3386248"/>
          <a:ext cx="1490733" cy="137414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Meaning Making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1739419" y="3587487"/>
        <a:ext cx="1054107" cy="971665"/>
      </dsp:txXfrm>
    </dsp:sp>
    <dsp:sp modelId="{60D47D56-C196-5845-887F-E144C6A145B0}">
      <dsp:nvSpPr>
        <dsp:cNvPr id="0" name=""/>
        <dsp:cNvSpPr/>
      </dsp:nvSpPr>
      <dsp:spPr>
        <a:xfrm rot="16145497">
          <a:off x="2044306" y="2759038"/>
          <a:ext cx="410633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2106878" y="2921249"/>
        <a:ext cx="287443" cy="301874"/>
      </dsp:txXfrm>
    </dsp:sp>
    <dsp:sp modelId="{E6AA06FE-7B1E-EB44-94C4-5D94D0C26714}">
      <dsp:nvSpPr>
        <dsp:cNvPr id="0" name=""/>
        <dsp:cNvSpPr/>
      </dsp:nvSpPr>
      <dsp:spPr>
        <a:xfrm>
          <a:off x="1486113" y="1120998"/>
          <a:ext cx="1490733" cy="14907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rPr>
            <a:t>Report Results</a:t>
          </a:r>
          <a:endParaRPr lang="en-US" sz="1300" kern="1200" dirty="0">
            <a:solidFill>
              <a:schemeClr val="tx1"/>
            </a:solidFill>
            <a:latin typeface="Bookman Old Style" charset="0"/>
            <a:ea typeface="Bookman Old Style" charset="0"/>
            <a:cs typeface="Bookman Old Style" charset="0"/>
          </a:endParaRPr>
        </a:p>
      </dsp:txBody>
      <dsp:txXfrm>
        <a:off x="1704426" y="1339311"/>
        <a:ext cx="1054107" cy="1054107"/>
      </dsp:txXfrm>
    </dsp:sp>
    <dsp:sp modelId="{3EBFABCD-1413-6848-BB44-E4DC6ED68EC8}">
      <dsp:nvSpPr>
        <dsp:cNvPr id="0" name=""/>
        <dsp:cNvSpPr/>
      </dsp:nvSpPr>
      <dsp:spPr>
        <a:xfrm rot="19810577">
          <a:off x="2986503" y="1027632"/>
          <a:ext cx="404540" cy="5031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994540" y="1158435"/>
        <a:ext cx="283178" cy="301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FDE9F-6DA8-C447-885B-0A373E3B8E3D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30728-2A8D-8A46-A372-4642D996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7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7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6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Cluster Organization</a:t>
            </a:r>
          </a:p>
          <a:p>
            <a:r>
              <a:rPr lang="en-US" dirty="0" smtClean="0"/>
              <a:t>GE Administration</a:t>
            </a:r>
          </a:p>
          <a:p>
            <a:r>
              <a:rPr lang="en-US" dirty="0" smtClean="0"/>
              <a:t>Objectives-based structure</a:t>
            </a:r>
          </a:p>
          <a:p>
            <a:r>
              <a:rPr lang="en-US" dirty="0" smtClean="0"/>
              <a:t>Faculty-designed</a:t>
            </a:r>
          </a:p>
          <a:p>
            <a:r>
              <a:rPr lang="en-US" dirty="0" smtClean="0"/>
              <a:t>Reported internally and externally</a:t>
            </a:r>
          </a:p>
          <a:p>
            <a:r>
              <a:rPr lang="en-US" dirty="0" smtClean="0"/>
              <a:t>Assessment 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68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05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81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helps us talk about the uniqueness of the MREST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90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thought this was revolutionary in 2014.  Subscales.  We dutifully reported them as we saw them.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60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thought this was revolutionary in 2014.  Subscales.  We dutifully reported them as we saw them.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we got</a:t>
            </a:r>
            <a:r>
              <a:rPr lang="en-US" baseline="0" dirty="0" smtClean="0"/>
              <a:t> fancy with design layout which actually makes it easier to see where we should spend time on improvements to the intervention.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65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38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 deploy the instrument</a:t>
            </a:r>
            <a:r>
              <a:rPr lang="en-US" baseline="0" dirty="0" smtClean="0"/>
              <a:t> in a different way to find out a different kind of information.  This is a pre/post test model of a sample of the same students from first year to second year A-Days.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16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Classis pre/post model.</a:t>
            </a:r>
            <a:r>
              <a:rPr lang="en-US" baseline="0" dirty="0" smtClean="0"/>
              <a:t>  Weigh little pig/ discern what you want or need to have happen or be learned/intervene somehow to make it measure, weigh again.  Brag about your results to all who will listen.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CCB1-57BE-024C-8FEC-609570FEF9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1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helps us talk about the uniqueness of the MREST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23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52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63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59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2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03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6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measure by shape,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64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7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4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74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we are looking for Difference we need more than a scale.  - do different breeds gain weight differently?  Need more than a scale to find out.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3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is part</a:t>
            </a:r>
            <a:r>
              <a:rPr lang="en-US" baseline="0" dirty="0" smtClean="0"/>
              <a:t>, it the </a:t>
            </a:r>
            <a:r>
              <a:rPr lang="en-US" baseline="0" dirty="0" err="1" smtClean="0"/>
              <a:t>standardness</a:t>
            </a:r>
            <a:r>
              <a:rPr lang="en-US" baseline="0" dirty="0" smtClean="0"/>
              <a:t> every market pig meets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2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</a:t>
            </a:r>
            <a:r>
              <a:rPr lang="en-US" baseline="0" dirty="0" smtClean="0"/>
              <a:t> there a relationship between the kind of weather a pig is raised in that makes them weigh more?  Does the weather impact pig growth?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83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30728-2A8D-8A46-A372-4642D99698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4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8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0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6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0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7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0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8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5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1D809-9396-564D-9DB3-240573D7D22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D612C-D644-D543-B5AF-8C14C4AA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5.walmartimages.com/asr/4ddf6be2-e6e6-48a4-b015-8bb92868c36b_1.8c54bc8b607d5da00500d158354de4b3.jpeg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tiff"/><Relationship Id="rId5" Type="http://schemas.openxmlformats.org/officeDocument/2006/relationships/image" Target="../media/image5.jpg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3.tiff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5.jpg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397" y="1931543"/>
            <a:ext cx="8558643" cy="1954658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Bookman Old Style" charset="0"/>
                <a:ea typeface="Bookman Old Style" charset="0"/>
                <a:cs typeface="Bookman Old Style" charset="0"/>
              </a:rPr>
              <a:t>Should We Think About the Scale When We Weigh the Pig? </a:t>
            </a:r>
            <a:endParaRPr lang="en-US" sz="4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803" y="3886200"/>
            <a:ext cx="4301004" cy="1752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Gretchen Hazard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Kathy Clarke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S. Jeanne Horst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James Madison University</a:t>
            </a:r>
            <a:endParaRPr lang="en-US" sz="2400" dirty="0">
              <a:solidFill>
                <a:schemeClr val="tx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3886201"/>
            <a:ext cx="469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latin typeface="Bookman Old Style" charset="0"/>
                <a:ea typeface="Bookman Old Style" charset="0"/>
                <a:cs typeface="Bookman Old Style" charset="0"/>
              </a:rPr>
              <a:t>IU/PUI Assessment Institute</a:t>
            </a:r>
          </a:p>
          <a:p>
            <a:pPr algn="r"/>
            <a:r>
              <a:rPr lang="en-US" sz="2400" dirty="0" smtClean="0">
                <a:latin typeface="Bookman Old Style" charset="0"/>
                <a:ea typeface="Bookman Old Style" charset="0"/>
                <a:cs typeface="Bookman Old Style" charset="0"/>
              </a:rPr>
              <a:t>October 24, 2017 </a:t>
            </a:r>
            <a:endParaRPr lang="en-US" sz="24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6" name="Picture 5">
            <a:hlinkClick r:id="rId3" tooltip="https://i5.walmartimages.com/asr/4ddf6be2-e6e6-48a4-b015-8bb92868c36b_1.8c54bc8b607d5da00500d158354de4b3.jpeg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249" y="4850684"/>
            <a:ext cx="1837791" cy="1837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97" y="156680"/>
            <a:ext cx="1994740" cy="199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Plan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/>
              <a:t>Unpack the implications of their own choice of assessment </a:t>
            </a:r>
            <a:r>
              <a:rPr lang="en-US" sz="2400" dirty="0" smtClean="0"/>
              <a:t>instruments</a:t>
            </a:r>
            <a:endParaRPr lang="en-US" sz="2400" dirty="0"/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Review </a:t>
            </a:r>
            <a:r>
              <a:rPr lang="en-US" sz="2400" dirty="0"/>
              <a:t>reports of assessment activities for what is discernable and what </a:t>
            </a:r>
            <a:r>
              <a:rPr lang="en-US" sz="2400" dirty="0" smtClean="0"/>
              <a:t>might be lacking 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Talk </a:t>
            </a:r>
            <a:r>
              <a:rPr lang="en-US" sz="2400" dirty="0"/>
              <a:t>through </a:t>
            </a:r>
            <a:r>
              <a:rPr lang="en-US" sz="2400" dirty="0" smtClean="0"/>
              <a:t>how </a:t>
            </a:r>
            <a:r>
              <a:rPr lang="en-US" sz="2400" dirty="0"/>
              <a:t>a particular instrument is chosen (or not).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0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77991687"/>
              </p:ext>
            </p:extLst>
          </p:nvPr>
        </p:nvGraphicFramePr>
        <p:xfrm>
          <a:off x="480586" y="566316"/>
          <a:ext cx="8341593" cy="5972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5059" y="566316"/>
            <a:ext cx="2960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Learning Cycle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587957" y="4508629"/>
            <a:ext cx="2126849" cy="22274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436019" y="2752776"/>
            <a:ext cx="2591638" cy="1344886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8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425" y="72828"/>
            <a:ext cx="5334576" cy="307498"/>
          </a:xfrm>
        </p:spPr>
        <p:txBody>
          <a:bodyPr>
            <a:noAutofit/>
          </a:bodyPr>
          <a:lstStyle/>
          <a:p>
            <a:pPr algn="r"/>
            <a:r>
              <a:rPr lang="en-US" sz="2400" dirty="0" smtClean="0">
                <a:latin typeface="Bookman Old Style" charset="0"/>
                <a:ea typeface="Bookman Old Style" charset="0"/>
                <a:cs typeface="Bookman Old Style" charset="0"/>
              </a:rPr>
              <a:t>General Education </a:t>
            </a:r>
            <a:endParaRPr lang="en-US" sz="24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63918202"/>
              </p:ext>
            </p:extLst>
          </p:nvPr>
        </p:nvGraphicFramePr>
        <p:xfrm>
          <a:off x="87331" y="380326"/>
          <a:ext cx="5332286" cy="593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5" descr="Screen Shot 2017-09-13 at 11.08.53 AM.png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r="22573"/>
          <a:stretch>
            <a:fillRect/>
          </a:stretch>
        </p:blipFill>
        <p:spPr>
          <a:xfrm>
            <a:off x="5841336" y="4149760"/>
            <a:ext cx="2922957" cy="203957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54" y="573299"/>
            <a:ext cx="3006062" cy="2211070"/>
          </a:xfrm>
          <a:prstGeom prst="rect">
            <a:avLst/>
          </a:prstGeom>
        </p:spPr>
      </p:pic>
      <p:sp>
        <p:nvSpPr>
          <p:cNvPr id="9" name="Up-Down Arrow 8"/>
          <p:cNvSpPr/>
          <p:nvPr/>
        </p:nvSpPr>
        <p:spPr>
          <a:xfrm>
            <a:off x="7068146" y="3041151"/>
            <a:ext cx="234669" cy="89821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53475" y="6112867"/>
            <a:ext cx="6390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Bookman Old Style" charset="0"/>
                <a:ea typeface="Bookman Old Style" charset="0"/>
                <a:cs typeface="Bookman Old Style" charset="0"/>
              </a:rPr>
              <a:t>Center for Assessment &amp; Research Studies (CARS) </a:t>
            </a:r>
            <a:endParaRPr lang="en-US" sz="24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596137" y="2664067"/>
            <a:ext cx="2314673" cy="136539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583434" y="4324497"/>
            <a:ext cx="2327376" cy="1246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2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84236492"/>
              </p:ext>
            </p:extLst>
          </p:nvPr>
        </p:nvGraphicFramePr>
        <p:xfrm>
          <a:off x="542813" y="720428"/>
          <a:ext cx="8341593" cy="5972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256" y="42880"/>
            <a:ext cx="8015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JMU Information Literacy Learning Cycle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64587" y="2670372"/>
            <a:ext cx="2565175" cy="1488934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492418" y="4385964"/>
            <a:ext cx="2503780" cy="31924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2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13 at 12.49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9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Foundational Skills @JMU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6" name="Content Placeholder 5" descr="Screen Shot 2017-09-13 at 11.11.09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" b="484"/>
          <a:stretch>
            <a:fillRect/>
          </a:stretch>
        </p:blipFill>
        <p:spPr/>
      </p:pic>
      <p:sp>
        <p:nvSpPr>
          <p:cNvPr id="4" name="Frame 3"/>
          <p:cNvSpPr/>
          <p:nvPr/>
        </p:nvSpPr>
        <p:spPr>
          <a:xfrm>
            <a:off x="0" y="4459377"/>
            <a:ext cx="9144000" cy="1849348"/>
          </a:xfrm>
          <a:prstGeom prst="fram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8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1" y="1753849"/>
            <a:ext cx="9004129" cy="22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138"/>
            <a:ext cx="9158372" cy="28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Competencies - MREST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7" name="Content Placeholder 6" descr="Screen Shot 2017-09-13 at 1.00.53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" b="54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36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1800"/>
            <a:ext cx="73025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01146" cy="84524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Change/Time vs. Competency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4" name="Content Placeholder 3" descr="Screen Shot 2017-09-13 at 1.08.12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96" r="-23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99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Critical </a:t>
            </a:r>
            <a:r>
              <a:rPr lang="en-US" sz="3000" dirty="0" err="1" smtClean="0">
                <a:latin typeface="Bookman Old Style" charset="0"/>
                <a:ea typeface="Bookman Old Style" charset="0"/>
                <a:cs typeface="Bookman Old Style" charset="0"/>
              </a:rPr>
              <a:t>Thinking@JMU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6" name="Content Placeholder 5" descr="Screen Shot 2017-09-13 at 11.11.09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" b="484"/>
          <a:stretch>
            <a:fillRect/>
          </a:stretch>
        </p:blipFill>
        <p:spPr/>
      </p:pic>
      <p:sp>
        <p:nvSpPr>
          <p:cNvPr id="7" name="Frame 6"/>
          <p:cNvSpPr/>
          <p:nvPr/>
        </p:nvSpPr>
        <p:spPr>
          <a:xfrm>
            <a:off x="457200" y="1925904"/>
            <a:ext cx="6866092" cy="1165254"/>
          </a:xfrm>
          <a:prstGeom prst="frame">
            <a:avLst/>
          </a:prstGeom>
          <a:solidFill>
            <a:schemeClr val="bg2">
              <a:lumMod val="50000"/>
            </a:schemeClr>
          </a:solidFill>
          <a:ln w="3175" cmpd="dbl">
            <a:solidFill>
              <a:schemeClr val="accent1">
                <a:shade val="95000"/>
                <a:satMod val="105000"/>
                <a:alpha val="6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60" y="890124"/>
            <a:ext cx="6012382" cy="4082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02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01" y="445062"/>
            <a:ext cx="7214399" cy="603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144000" cy="45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20700"/>
            <a:ext cx="83058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9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151" y="625840"/>
            <a:ext cx="8229600" cy="5340245"/>
          </a:xfrm>
        </p:spPr>
        <p:txBody>
          <a:bodyPr/>
          <a:lstStyle/>
          <a:p>
            <a:endParaRPr lang="en-US" sz="3000" dirty="0" smtClean="0">
              <a:latin typeface="Bookman Old Style" charset="0"/>
              <a:ea typeface="Bookman Old Style" charset="0"/>
              <a:cs typeface="Bookman Old Style" charset="0"/>
            </a:endParaRPr>
          </a:p>
          <a:p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What instruments are you using? </a:t>
            </a:r>
          </a:p>
          <a:p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What is your data telling you? </a:t>
            </a:r>
          </a:p>
          <a:p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What do you wish you knew? 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10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Same Instrument/Different Questions 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Bookman Old Style" charset="0"/>
                <a:ea typeface="Bookman Old Style" charset="0"/>
                <a:cs typeface="Bookman Old Style" charset="0"/>
              </a:rPr>
              <a:t>Competency  200lbs=competent pig</a:t>
            </a:r>
          </a:p>
          <a:p>
            <a:endParaRPr lang="en-US" sz="28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2800" dirty="0" smtClean="0">
                <a:latin typeface="Bookman Old Style" charset="0"/>
                <a:ea typeface="Bookman Old Style" charset="0"/>
                <a:cs typeface="Bookman Old Style" charset="0"/>
              </a:rPr>
              <a:t>Change over time=weigh/feed/weigh</a:t>
            </a:r>
          </a:p>
          <a:p>
            <a:endParaRPr lang="en-US" sz="28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2800" dirty="0" smtClean="0">
                <a:latin typeface="Bookman Old Style" charset="0"/>
                <a:ea typeface="Bookman Old Style" charset="0"/>
                <a:cs typeface="Bookman Old Style" charset="0"/>
              </a:rPr>
              <a:t>Difference=pig breed A gains weight differently</a:t>
            </a:r>
          </a:p>
          <a:p>
            <a:endParaRPr lang="en-US" sz="2800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r>
              <a:rPr lang="en-US" sz="2800" dirty="0" smtClean="0">
                <a:latin typeface="Bookman Old Style" charset="0"/>
                <a:ea typeface="Bookman Old Style" charset="0"/>
                <a:cs typeface="Bookman Old Style" charset="0"/>
              </a:rPr>
              <a:t>Relationship=weather impacts pig size</a:t>
            </a:r>
            <a:endParaRPr lang="en-US" sz="28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027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10674" cy="773326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Competency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5" y="1417638"/>
            <a:ext cx="3229660" cy="5140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25" y="2086097"/>
            <a:ext cx="4445811" cy="3143449"/>
          </a:xfrm>
        </p:spPr>
      </p:pic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7" y="3226086"/>
            <a:ext cx="8085924" cy="2496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289" y="113015"/>
            <a:ext cx="3698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Change Over Time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0" y="1030228"/>
            <a:ext cx="2380792" cy="238079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12" y="1271669"/>
            <a:ext cx="3553930" cy="4278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2084" y="169353"/>
            <a:ext cx="6207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Objective: Make </a:t>
            </a:r>
            <a:r>
              <a:rPr lang="en-US" sz="3000" dirty="0">
                <a:latin typeface="Bookman Old Style" charset="0"/>
                <a:ea typeface="Bookman Old Style" charset="0"/>
                <a:cs typeface="Bookman Old Style" charset="0"/>
              </a:rPr>
              <a:t>little pig bigger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5112" y="1814308"/>
            <a:ext cx="2441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man Old Style" charset="0"/>
                <a:ea typeface="Bookman Old Style" charset="0"/>
                <a:cs typeface="Bookman Old Style" charset="0"/>
              </a:rPr>
              <a:t>This measurement helps.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819100" y="2068210"/>
            <a:ext cx="104025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39" y="3953659"/>
            <a:ext cx="3174290" cy="27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807" y="154112"/>
            <a:ext cx="2762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Difference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75833"/>
            <a:ext cx="4038600" cy="237469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75833"/>
            <a:ext cx="4038600" cy="237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79160" cy="824697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Relationship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34" y="1380173"/>
            <a:ext cx="5856268" cy="44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" y="943521"/>
            <a:ext cx="5053670" cy="336088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10" y="1375623"/>
            <a:ext cx="2709430" cy="2496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45" y="4528352"/>
            <a:ext cx="4535531" cy="22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052" y="76798"/>
            <a:ext cx="56635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Bookman Old Style" charset="0"/>
                <a:ea typeface="Bookman Old Style" charset="0"/>
                <a:cs typeface="Bookman Old Style" charset="0"/>
              </a:rPr>
              <a:t>Objective: Cultivate a healthy pig lifestyle such that </a:t>
            </a:r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little pig </a:t>
            </a:r>
            <a:r>
              <a:rPr lang="en-US" sz="3000" dirty="0">
                <a:latin typeface="Bookman Old Style" charset="0"/>
                <a:ea typeface="Bookman Old Style" charset="0"/>
                <a:cs typeface="Bookman Old Style" charset="0"/>
              </a:rPr>
              <a:t>grows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79" y="1277127"/>
            <a:ext cx="2726774" cy="3537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0369" y="5129936"/>
            <a:ext cx="3654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man Old Style" charset="0"/>
                <a:ea typeface="Bookman Old Style" charset="0"/>
                <a:cs typeface="Bookman Old Style" charset="0"/>
              </a:rPr>
              <a:t>Will this tell me if Pig is healthy?  No, it will not.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7" y="1554126"/>
            <a:ext cx="3475873" cy="49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3" y="1068511"/>
            <a:ext cx="5763802" cy="5280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115" y="4234380"/>
            <a:ext cx="2464371" cy="2464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40" y="125328"/>
            <a:ext cx="2182722" cy="283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602" y="3174715"/>
            <a:ext cx="1248578" cy="1150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281" y="248724"/>
            <a:ext cx="4634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Looking for Difference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602" y="3195263"/>
            <a:ext cx="1248578" cy="1150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763" y="3174715"/>
            <a:ext cx="1248578" cy="11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112" y="82193"/>
            <a:ext cx="5578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Looking for Competence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363" y="907631"/>
            <a:ext cx="5075434" cy="5536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00" y="2271902"/>
            <a:ext cx="1248578" cy="1150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0" y="760398"/>
            <a:ext cx="1292865" cy="1677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724" y="3256908"/>
            <a:ext cx="1304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 a standard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00" y="3903239"/>
            <a:ext cx="1248578" cy="11507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240" y="5208998"/>
            <a:ext cx="13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Meet the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7416"/>
          <a:stretch/>
        </p:blipFill>
        <p:spPr>
          <a:xfrm>
            <a:off x="3796867" y="1180050"/>
            <a:ext cx="4699962" cy="3391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677" y="164387"/>
            <a:ext cx="7356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Looking at the </a:t>
            </a:r>
            <a:r>
              <a:rPr lang="en-US" sz="3000" u="sng" dirty="0" smtClean="0">
                <a:latin typeface="Bookman Old Style" charset="0"/>
                <a:ea typeface="Bookman Old Style" charset="0"/>
                <a:cs typeface="Bookman Old Style" charset="0"/>
              </a:rPr>
              <a:t>relationship</a:t>
            </a:r>
            <a:r>
              <a:rPr lang="en-US" sz="3000" dirty="0" smtClean="0">
                <a:latin typeface="Bookman Old Style" charset="0"/>
                <a:ea typeface="Bookman Old Style" charset="0"/>
                <a:cs typeface="Bookman Old Style" charset="0"/>
              </a:rPr>
              <a:t> between weather and pig weight</a:t>
            </a:r>
            <a:endParaRPr lang="en-US" sz="30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8" y="1272063"/>
            <a:ext cx="1890446" cy="1890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19" y="4333951"/>
            <a:ext cx="1292865" cy="1677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12503"/>
          <a:stretch/>
        </p:blipFill>
        <p:spPr>
          <a:xfrm>
            <a:off x="3796867" y="4718385"/>
            <a:ext cx="3847248" cy="18878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576" y="3390472"/>
            <a:ext cx="487552" cy="4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0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assess to find out one of these things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en-US" dirty="0" smtClean="0"/>
              <a:t>Competency – can students meet a set standard?</a:t>
            </a:r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en-US" dirty="0" smtClean="0"/>
              <a:t>Change over time – do students improve from first year to senior year? </a:t>
            </a:r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en-US" dirty="0" smtClean="0"/>
              <a:t>Relationship – do students who take X intervention improve? </a:t>
            </a:r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en-US" dirty="0" smtClean="0"/>
              <a:t>Difference – are students different according to some variable?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567</Words>
  <Application>Microsoft Macintosh PowerPoint</Application>
  <PresentationFormat>On-screen Show (4:3)</PresentationFormat>
  <Paragraphs>121</Paragraphs>
  <Slides>31</Slides>
  <Notes>28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Bookman Old Style</vt:lpstr>
      <vt:lpstr>Calibri</vt:lpstr>
      <vt:lpstr>Office Theme</vt:lpstr>
      <vt:lpstr>Should We Think About the Scale When We Weigh the Pig?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assess to find out one of these things….</vt:lpstr>
      <vt:lpstr>The Plan</vt:lpstr>
      <vt:lpstr>PowerPoint Presentation</vt:lpstr>
      <vt:lpstr>General Education </vt:lpstr>
      <vt:lpstr>PowerPoint Presentation</vt:lpstr>
      <vt:lpstr>PowerPoint Presentation</vt:lpstr>
      <vt:lpstr>Foundational Skills @JMU</vt:lpstr>
      <vt:lpstr>PowerPoint Presentation</vt:lpstr>
      <vt:lpstr>PowerPoint Presentation</vt:lpstr>
      <vt:lpstr>Competencies - MREST</vt:lpstr>
      <vt:lpstr>PowerPoint Presentation</vt:lpstr>
      <vt:lpstr>Change/Time vs. Competency</vt:lpstr>
      <vt:lpstr>Critical Thinking@JMU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Same Instrument/Different Questions </vt:lpstr>
      <vt:lpstr>Competency</vt:lpstr>
      <vt:lpstr>PowerPoint Presentation</vt:lpstr>
      <vt:lpstr>PowerPoint Presentation</vt:lpstr>
      <vt:lpstr>Relationship</vt:lpstr>
    </vt:vector>
  </TitlesOfParts>
  <Company>James Madison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 We Think About the Scale When We Weigh the Pig? </dc:title>
  <dc:creator>Kathy Clarke</dc:creator>
  <cp:lastModifiedBy>Clarke, Kathy - clarkeke</cp:lastModifiedBy>
  <cp:revision>49</cp:revision>
  <cp:lastPrinted>2017-10-20T17:45:27Z</cp:lastPrinted>
  <dcterms:created xsi:type="dcterms:W3CDTF">2017-09-13T14:57:45Z</dcterms:created>
  <dcterms:modified xsi:type="dcterms:W3CDTF">2017-10-30T15:38:33Z</dcterms:modified>
</cp:coreProperties>
</file>