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27"/>
  </p:notesMasterIdLst>
  <p:sldIdLst>
    <p:sldId id="277" r:id="rId2"/>
    <p:sldId id="311" r:id="rId3"/>
    <p:sldId id="318" r:id="rId4"/>
    <p:sldId id="257" r:id="rId5"/>
    <p:sldId id="302" r:id="rId6"/>
    <p:sldId id="304" r:id="rId7"/>
    <p:sldId id="305" r:id="rId8"/>
    <p:sldId id="341" r:id="rId9"/>
    <p:sldId id="314" r:id="rId10"/>
    <p:sldId id="338" r:id="rId11"/>
    <p:sldId id="307" r:id="rId12"/>
    <p:sldId id="316" r:id="rId13"/>
    <p:sldId id="309" r:id="rId14"/>
    <p:sldId id="332" r:id="rId15"/>
    <p:sldId id="333" r:id="rId16"/>
    <p:sldId id="321" r:id="rId17"/>
    <p:sldId id="335" r:id="rId18"/>
    <p:sldId id="330" r:id="rId19"/>
    <p:sldId id="334" r:id="rId20"/>
    <p:sldId id="340" r:id="rId21"/>
    <p:sldId id="293" r:id="rId22"/>
    <p:sldId id="299" r:id="rId23"/>
    <p:sldId id="300" r:id="rId24"/>
    <p:sldId id="329" r:id="rId25"/>
    <p:sldId id="301" r:id="rId26"/>
  </p:sldIdLst>
  <p:sldSz cx="12192000" cy="6858000"/>
  <p:notesSz cx="6858000" cy="1933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gan, Jody Condit - faganjc" initials="FJC-f" lastIdx="1" clrIdx="0">
    <p:extLst>
      <p:ext uri="{19B8F6BF-5375-455C-9EA6-DF929625EA0E}">
        <p15:presenceInfo xmlns:p15="http://schemas.microsoft.com/office/powerpoint/2012/main" userId="Fagan, Jody Condit - faganj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E0DF"/>
    <a:srgbClr val="B2CBCA"/>
    <a:srgbClr val="EBDFD8"/>
    <a:srgbClr val="EBDFD2"/>
    <a:srgbClr val="DBD5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26"/>
    <p:restoredTop sz="84480"/>
  </p:normalViewPr>
  <p:slideViewPr>
    <p:cSldViewPr snapToGrid="0">
      <p:cViewPr varScale="1">
        <p:scale>
          <a:sx n="72" d="100"/>
          <a:sy n="72" d="100"/>
        </p:scale>
        <p:origin x="50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ey, Malia E - willeyme" userId="S::willeyme@jmu.edu::5350c2bf-7ab7-4526-b7a2-6fac5f196ac3" providerId="AD" clId="Web-{4B7245F5-7D20-A23F-93D9-12DF89A6D296}"/>
    <pc:docChg chg="delSld modSld">
      <pc:chgData name="Willey, Malia E - willeyme" userId="S::willeyme@jmu.edu::5350c2bf-7ab7-4526-b7a2-6fac5f196ac3" providerId="AD" clId="Web-{4B7245F5-7D20-A23F-93D9-12DF89A6D296}" dt="2018-10-04T16:25:30.527" v="27" actId="20577"/>
      <pc:docMkLst>
        <pc:docMk/>
      </pc:docMkLst>
    </pc:docChg>
  </pc:docChgLst>
  <pc:docChgLst>
    <pc:chgData name="Willey, Malia E - willeyme" userId="5350c2bf-7ab7-4526-b7a2-6fac5f196ac3" providerId="ADAL" clId="{D5155BDB-0B86-6F44-9384-2058F2C88A55}"/>
    <pc:docChg chg="undo custSel modSld sldOrd">
      <pc:chgData name="Willey, Malia E - willeyme" userId="5350c2bf-7ab7-4526-b7a2-6fac5f196ac3" providerId="ADAL" clId="{D5155BDB-0B86-6F44-9384-2058F2C88A55}" dt="2018-10-25T14:53:00.437" v="1000" actId="255"/>
      <pc:docMkLst>
        <pc:docMk/>
      </pc:docMkLst>
      <pc:sldChg chg="modSp modNotesTx">
        <pc:chgData name="Willey, Malia E - willeyme" userId="5350c2bf-7ab7-4526-b7a2-6fac5f196ac3" providerId="ADAL" clId="{D5155BDB-0B86-6F44-9384-2058F2C88A55}" dt="2018-10-25T14:31:45.304" v="871" actId="255"/>
        <pc:sldMkLst>
          <pc:docMk/>
          <pc:sldMk cId="975513073" sldId="257"/>
        </pc:sldMkLst>
        <pc:graphicFrameChg chg="mod">
          <ac:chgData name="Willey, Malia E - willeyme" userId="5350c2bf-7ab7-4526-b7a2-6fac5f196ac3" providerId="ADAL" clId="{D5155BDB-0B86-6F44-9384-2058F2C88A55}" dt="2018-10-25T14:31:45.304" v="871" actId="255"/>
          <ac:graphicFrameMkLst>
            <pc:docMk/>
            <pc:sldMk cId="975513073" sldId="257"/>
            <ac:graphicFrameMk id="7" creationId="{B1D2B6B6-68C3-46C7-9F5E-4C0446DE03EB}"/>
          </ac:graphicFrameMkLst>
        </pc:graphicFrameChg>
      </pc:sldChg>
      <pc:sldChg chg="modSp modNotesTx">
        <pc:chgData name="Willey, Malia E - willeyme" userId="5350c2bf-7ab7-4526-b7a2-6fac5f196ac3" providerId="ADAL" clId="{D5155BDB-0B86-6F44-9384-2058F2C88A55}" dt="2018-10-25T14:32:30.776" v="876" actId="255"/>
        <pc:sldMkLst>
          <pc:docMk/>
          <pc:sldMk cId="2714973644" sldId="277"/>
        </pc:sldMkLst>
        <pc:spChg chg="mod">
          <ac:chgData name="Willey, Malia E - willeyme" userId="5350c2bf-7ab7-4526-b7a2-6fac5f196ac3" providerId="ADAL" clId="{D5155BDB-0B86-6F44-9384-2058F2C88A55}" dt="2018-10-25T14:32:30.776" v="876" actId="255"/>
          <ac:spMkLst>
            <pc:docMk/>
            <pc:sldMk cId="2714973644" sldId="277"/>
            <ac:spMk id="3" creationId="{00000000-0000-0000-0000-000000000000}"/>
          </ac:spMkLst>
        </pc:spChg>
      </pc:sldChg>
      <pc:sldChg chg="modSp">
        <pc:chgData name="Willey, Malia E - willeyme" userId="5350c2bf-7ab7-4526-b7a2-6fac5f196ac3" providerId="ADAL" clId="{D5155BDB-0B86-6F44-9384-2058F2C88A55}" dt="2018-10-25T14:40:06.608" v="928" actId="255"/>
        <pc:sldMkLst>
          <pc:docMk/>
          <pc:sldMk cId="1433693605" sldId="293"/>
        </pc:sldMkLst>
        <pc:spChg chg="mod">
          <ac:chgData name="Willey, Malia E - willeyme" userId="5350c2bf-7ab7-4526-b7a2-6fac5f196ac3" providerId="ADAL" clId="{D5155BDB-0B86-6F44-9384-2058F2C88A55}" dt="2018-10-25T14:39:33.809" v="924" actId="255"/>
          <ac:spMkLst>
            <pc:docMk/>
            <pc:sldMk cId="1433693605" sldId="293"/>
            <ac:spMk id="3" creationId="{00000000-0000-0000-0000-000000000000}"/>
          </ac:spMkLst>
        </pc:spChg>
        <pc:graphicFrameChg chg="mod">
          <ac:chgData name="Willey, Malia E - willeyme" userId="5350c2bf-7ab7-4526-b7a2-6fac5f196ac3" providerId="ADAL" clId="{D5155BDB-0B86-6F44-9384-2058F2C88A55}" dt="2018-10-25T14:40:06.608" v="928" actId="255"/>
          <ac:graphicFrameMkLst>
            <pc:docMk/>
            <pc:sldMk cId="1433693605" sldId="293"/>
            <ac:graphicFrameMk id="5" creationId="{6F6C16CF-4C97-4484-8117-D25A4FE1137F}"/>
          </ac:graphicFrameMkLst>
        </pc:graphicFrameChg>
      </pc:sldChg>
      <pc:sldChg chg="modSp">
        <pc:chgData name="Willey, Malia E - willeyme" userId="5350c2bf-7ab7-4526-b7a2-6fac5f196ac3" providerId="ADAL" clId="{D5155BDB-0B86-6F44-9384-2058F2C88A55}" dt="2018-10-25T14:38:58.086" v="920" actId="1076"/>
        <pc:sldMkLst>
          <pc:docMk/>
          <pc:sldMk cId="2769074385" sldId="299"/>
        </pc:sldMkLst>
        <pc:spChg chg="mod">
          <ac:chgData name="Willey, Malia E - willeyme" userId="5350c2bf-7ab7-4526-b7a2-6fac5f196ac3" providerId="ADAL" clId="{D5155BDB-0B86-6F44-9384-2058F2C88A55}" dt="2018-10-25T14:38:58.086" v="920" actId="1076"/>
          <ac:spMkLst>
            <pc:docMk/>
            <pc:sldMk cId="2769074385" sldId="299"/>
            <ac:spMk id="23" creationId="{2FA8E451-B4CA-4992-BA7E-FF978F77AC74}"/>
          </ac:spMkLst>
        </pc:spChg>
      </pc:sldChg>
      <pc:sldChg chg="modSp">
        <pc:chgData name="Willey, Malia E - willeyme" userId="5350c2bf-7ab7-4526-b7a2-6fac5f196ac3" providerId="ADAL" clId="{D5155BDB-0B86-6F44-9384-2058F2C88A55}" dt="2018-10-25T14:39:06.978" v="921" actId="255"/>
        <pc:sldMkLst>
          <pc:docMk/>
          <pc:sldMk cId="1619059451" sldId="300"/>
        </pc:sldMkLst>
        <pc:spChg chg="mod">
          <ac:chgData name="Willey, Malia E - willeyme" userId="5350c2bf-7ab7-4526-b7a2-6fac5f196ac3" providerId="ADAL" clId="{D5155BDB-0B86-6F44-9384-2058F2C88A55}" dt="2018-10-25T14:39:06.978" v="921" actId="255"/>
          <ac:spMkLst>
            <pc:docMk/>
            <pc:sldMk cId="1619059451" sldId="300"/>
            <ac:spMk id="3" creationId="{D62598F5-8DBB-48E9-9438-197BBEA9AC93}"/>
          </ac:spMkLst>
        </pc:spChg>
      </pc:sldChg>
      <pc:sldChg chg="modSp">
        <pc:chgData name="Willey, Malia E - willeyme" userId="5350c2bf-7ab7-4526-b7a2-6fac5f196ac3" providerId="ADAL" clId="{D5155BDB-0B86-6F44-9384-2058F2C88A55}" dt="2018-10-25T14:39:23.492" v="923" actId="255"/>
        <pc:sldMkLst>
          <pc:docMk/>
          <pc:sldMk cId="1758209511" sldId="301"/>
        </pc:sldMkLst>
        <pc:spChg chg="mod">
          <ac:chgData name="Willey, Malia E - willeyme" userId="5350c2bf-7ab7-4526-b7a2-6fac5f196ac3" providerId="ADAL" clId="{D5155BDB-0B86-6F44-9384-2058F2C88A55}" dt="2018-10-25T14:39:23.492" v="923" actId="255"/>
          <ac:spMkLst>
            <pc:docMk/>
            <pc:sldMk cId="1758209511" sldId="301"/>
            <ac:spMk id="3" creationId="{6F1A70F6-53A8-4F8F-9005-A3AE372999C9}"/>
          </ac:spMkLst>
        </pc:spChg>
      </pc:sldChg>
      <pc:sldChg chg="modSp modNotesTx">
        <pc:chgData name="Willey, Malia E - willeyme" userId="5350c2bf-7ab7-4526-b7a2-6fac5f196ac3" providerId="ADAL" clId="{D5155BDB-0B86-6F44-9384-2058F2C88A55}" dt="2018-10-25T14:32:43.016" v="877" actId="255"/>
        <pc:sldMkLst>
          <pc:docMk/>
          <pc:sldMk cId="2645400880" sldId="302"/>
        </pc:sldMkLst>
        <pc:spChg chg="mod">
          <ac:chgData name="Willey, Malia E - willeyme" userId="5350c2bf-7ab7-4526-b7a2-6fac5f196ac3" providerId="ADAL" clId="{D5155BDB-0B86-6F44-9384-2058F2C88A55}" dt="2018-10-25T14:32:43.016" v="877" actId="255"/>
          <ac:spMkLst>
            <pc:docMk/>
            <pc:sldMk cId="2645400880" sldId="302"/>
            <ac:spMk id="4" creationId="{34901FE2-873C-4894-B276-CB5446E20830}"/>
          </ac:spMkLst>
        </pc:spChg>
        <pc:picChg chg="mod">
          <ac:chgData name="Willey, Malia E - willeyme" userId="5350c2bf-7ab7-4526-b7a2-6fac5f196ac3" providerId="ADAL" clId="{D5155BDB-0B86-6F44-9384-2058F2C88A55}" dt="2018-10-25T13:44:16.008" v="79" actId="962"/>
          <ac:picMkLst>
            <pc:docMk/>
            <pc:sldMk cId="2645400880" sldId="302"/>
            <ac:picMk id="7" creationId="{38EF574C-7274-46DC-8AA4-1CCAE2375FBA}"/>
          </ac:picMkLst>
        </pc:picChg>
      </pc:sldChg>
      <pc:sldChg chg="modSp modNotesTx">
        <pc:chgData name="Willey, Malia E - willeyme" userId="5350c2bf-7ab7-4526-b7a2-6fac5f196ac3" providerId="ADAL" clId="{D5155BDB-0B86-6F44-9384-2058F2C88A55}" dt="2018-10-25T14:32:51.190" v="878" actId="255"/>
        <pc:sldMkLst>
          <pc:docMk/>
          <pc:sldMk cId="1690817168" sldId="304"/>
        </pc:sldMkLst>
        <pc:spChg chg="mod">
          <ac:chgData name="Willey, Malia E - willeyme" userId="5350c2bf-7ab7-4526-b7a2-6fac5f196ac3" providerId="ADAL" clId="{D5155BDB-0B86-6F44-9384-2058F2C88A55}" dt="2018-10-25T14:32:51.190" v="878" actId="255"/>
          <ac:spMkLst>
            <pc:docMk/>
            <pc:sldMk cId="1690817168" sldId="304"/>
            <ac:spMk id="4" creationId="{34901FE2-873C-4894-B276-CB5446E20830}"/>
          </ac:spMkLst>
        </pc:spChg>
        <pc:picChg chg="mod">
          <ac:chgData name="Willey, Malia E - willeyme" userId="5350c2bf-7ab7-4526-b7a2-6fac5f196ac3" providerId="ADAL" clId="{D5155BDB-0B86-6F44-9384-2058F2C88A55}" dt="2018-10-25T13:44:34.016" v="80" actId="962"/>
          <ac:picMkLst>
            <pc:docMk/>
            <pc:sldMk cId="1690817168" sldId="304"/>
            <ac:picMk id="7" creationId="{38EF574C-7274-46DC-8AA4-1CCAE2375FBA}"/>
          </ac:picMkLst>
        </pc:picChg>
      </pc:sldChg>
      <pc:sldChg chg="modSp modNotesTx">
        <pc:chgData name="Willey, Malia E - willeyme" userId="5350c2bf-7ab7-4526-b7a2-6fac5f196ac3" providerId="ADAL" clId="{D5155BDB-0B86-6F44-9384-2058F2C88A55}" dt="2018-10-25T14:36:48.204" v="902" actId="1076"/>
        <pc:sldMkLst>
          <pc:docMk/>
          <pc:sldMk cId="3318104312" sldId="305"/>
        </pc:sldMkLst>
        <pc:graphicFrameChg chg="mod">
          <ac:chgData name="Willey, Malia E - willeyme" userId="5350c2bf-7ab7-4526-b7a2-6fac5f196ac3" providerId="ADAL" clId="{D5155BDB-0B86-6F44-9384-2058F2C88A55}" dt="2018-10-25T14:36:48.204" v="902" actId="1076"/>
          <ac:graphicFrameMkLst>
            <pc:docMk/>
            <pc:sldMk cId="3318104312" sldId="305"/>
            <ac:graphicFrameMk id="3" creationId="{C40BF006-95AE-403A-89E6-5A7E1C0ADF6A}"/>
          </ac:graphicFrameMkLst>
        </pc:graphicFrameChg>
        <pc:picChg chg="mod">
          <ac:chgData name="Willey, Malia E - willeyme" userId="5350c2bf-7ab7-4526-b7a2-6fac5f196ac3" providerId="ADAL" clId="{D5155BDB-0B86-6F44-9384-2058F2C88A55}" dt="2018-10-25T13:44:49.896" v="81" actId="962"/>
          <ac:picMkLst>
            <pc:docMk/>
            <pc:sldMk cId="3318104312" sldId="305"/>
            <ac:picMk id="7" creationId="{38EF574C-7274-46DC-8AA4-1CCAE2375FBA}"/>
          </ac:picMkLst>
        </pc:picChg>
      </pc:sldChg>
      <pc:sldChg chg="modSp ord">
        <pc:chgData name="Willey, Malia E - willeyme" userId="5350c2bf-7ab7-4526-b7a2-6fac5f196ac3" providerId="ADAL" clId="{D5155BDB-0B86-6F44-9384-2058F2C88A55}" dt="2018-10-25T14:37:04.607" v="903" actId="255"/>
        <pc:sldMkLst>
          <pc:docMk/>
          <pc:sldMk cId="1764963319" sldId="307"/>
        </pc:sldMkLst>
        <pc:spChg chg="mod">
          <ac:chgData name="Willey, Malia E - willeyme" userId="5350c2bf-7ab7-4526-b7a2-6fac5f196ac3" providerId="ADAL" clId="{D5155BDB-0B86-6F44-9384-2058F2C88A55}" dt="2018-10-25T14:37:04.607" v="903" actId="255"/>
          <ac:spMkLst>
            <pc:docMk/>
            <pc:sldMk cId="1764963319" sldId="307"/>
            <ac:spMk id="4" creationId="{34901FE2-873C-4894-B276-CB5446E20830}"/>
          </ac:spMkLst>
        </pc:spChg>
        <pc:picChg chg="mod">
          <ac:chgData name="Willey, Malia E - willeyme" userId="5350c2bf-7ab7-4526-b7a2-6fac5f196ac3" providerId="ADAL" clId="{D5155BDB-0B86-6F44-9384-2058F2C88A55}" dt="2018-10-25T13:48:06.786" v="183" actId="962"/>
          <ac:picMkLst>
            <pc:docMk/>
            <pc:sldMk cId="1764963319" sldId="307"/>
            <ac:picMk id="7" creationId="{38EF574C-7274-46DC-8AA4-1CCAE2375FBA}"/>
          </ac:picMkLst>
        </pc:picChg>
      </pc:sldChg>
      <pc:sldChg chg="modSp">
        <pc:chgData name="Willey, Malia E - willeyme" userId="5350c2bf-7ab7-4526-b7a2-6fac5f196ac3" providerId="ADAL" clId="{D5155BDB-0B86-6F44-9384-2058F2C88A55}" dt="2018-10-25T14:06:41.110" v="562" actId="962"/>
        <pc:sldMkLst>
          <pc:docMk/>
          <pc:sldMk cId="2233391802" sldId="309"/>
        </pc:sldMkLst>
        <pc:graphicFrameChg chg="mod">
          <ac:chgData name="Willey, Malia E - willeyme" userId="5350c2bf-7ab7-4526-b7a2-6fac5f196ac3" providerId="ADAL" clId="{D5155BDB-0B86-6F44-9384-2058F2C88A55}" dt="2018-10-25T14:06:41.110" v="562" actId="962"/>
          <ac:graphicFrameMkLst>
            <pc:docMk/>
            <pc:sldMk cId="2233391802" sldId="309"/>
            <ac:graphicFrameMk id="7" creationId="{1A2230B5-F07A-49D2-86A7-F0A86860BD55}"/>
          </ac:graphicFrameMkLst>
        </pc:graphicFrameChg>
        <pc:picChg chg="mod">
          <ac:chgData name="Willey, Malia E - willeyme" userId="5350c2bf-7ab7-4526-b7a2-6fac5f196ac3" providerId="ADAL" clId="{D5155BDB-0B86-6F44-9384-2058F2C88A55}" dt="2018-10-25T13:48:19.054" v="184" actId="962"/>
          <ac:picMkLst>
            <pc:docMk/>
            <pc:sldMk cId="2233391802" sldId="309"/>
            <ac:picMk id="4" creationId="{8B4BEB05-BA0D-4753-B502-C52A82C2EA42}"/>
          </ac:picMkLst>
        </pc:picChg>
      </pc:sldChg>
      <pc:sldChg chg="modSp modNotesTx">
        <pc:chgData name="Willey, Malia E - willeyme" userId="5350c2bf-7ab7-4526-b7a2-6fac5f196ac3" providerId="ADAL" clId="{D5155BDB-0B86-6F44-9384-2058F2C88A55}" dt="2018-10-25T14:32:19.067" v="875" actId="255"/>
        <pc:sldMkLst>
          <pc:docMk/>
          <pc:sldMk cId="3913466234" sldId="311"/>
        </pc:sldMkLst>
        <pc:graphicFrameChg chg="mod">
          <ac:chgData name="Willey, Malia E - willeyme" userId="5350c2bf-7ab7-4526-b7a2-6fac5f196ac3" providerId="ADAL" clId="{D5155BDB-0B86-6F44-9384-2058F2C88A55}" dt="2018-10-25T14:32:19.067" v="875" actId="255"/>
          <ac:graphicFrameMkLst>
            <pc:docMk/>
            <pc:sldMk cId="3913466234" sldId="311"/>
            <ac:graphicFrameMk id="5" creationId="{D5B558B8-9974-4F28-AF2D-1BB4184CD6FD}"/>
          </ac:graphicFrameMkLst>
        </pc:graphicFrameChg>
      </pc:sldChg>
      <pc:sldChg chg="addSp delSp modSp modNotesTx">
        <pc:chgData name="Willey, Malia E - willeyme" userId="5350c2bf-7ab7-4526-b7a2-6fac5f196ac3" providerId="ADAL" clId="{D5155BDB-0B86-6F44-9384-2058F2C88A55}" dt="2018-10-25T14:16:19.585" v="806" actId="12"/>
        <pc:sldMkLst>
          <pc:docMk/>
          <pc:sldMk cId="2767601994" sldId="314"/>
        </pc:sldMkLst>
        <pc:picChg chg="mod">
          <ac:chgData name="Willey, Malia E - willeyme" userId="5350c2bf-7ab7-4526-b7a2-6fac5f196ac3" providerId="ADAL" clId="{D5155BDB-0B86-6F44-9384-2058F2C88A55}" dt="2018-10-25T13:53:04.493" v="231" actId="962"/>
          <ac:picMkLst>
            <pc:docMk/>
            <pc:sldMk cId="2767601994" sldId="314"/>
            <ac:picMk id="4" creationId="{29001B37-AC1F-423C-A4A6-6544EF334AA0}"/>
          </ac:picMkLst>
        </pc:picChg>
        <pc:picChg chg="add del mod">
          <ac:chgData name="Willey, Malia E - willeyme" userId="5350c2bf-7ab7-4526-b7a2-6fac5f196ac3" providerId="ADAL" clId="{D5155BDB-0B86-6F44-9384-2058F2C88A55}" dt="2018-10-25T13:52:16.134" v="188" actId="478"/>
          <ac:picMkLst>
            <pc:docMk/>
            <pc:sldMk cId="2767601994" sldId="314"/>
            <ac:picMk id="5" creationId="{3384E016-4475-BF4A-80E7-94D9842F5C32}"/>
          </ac:picMkLst>
        </pc:picChg>
      </pc:sldChg>
      <pc:sldChg chg="addSp delSp modSp setBg modNotesTx">
        <pc:chgData name="Willey, Malia E - willeyme" userId="5350c2bf-7ab7-4526-b7a2-6fac5f196ac3" providerId="ADAL" clId="{D5155BDB-0B86-6F44-9384-2058F2C88A55}" dt="2018-10-25T14:49:10.028" v="988" actId="255"/>
        <pc:sldMkLst>
          <pc:docMk/>
          <pc:sldMk cId="1586521262" sldId="318"/>
        </pc:sldMkLst>
        <pc:spChg chg="add del mod">
          <ac:chgData name="Willey, Malia E - willeyme" userId="5350c2bf-7ab7-4526-b7a2-6fac5f196ac3" providerId="ADAL" clId="{D5155BDB-0B86-6F44-9384-2058F2C88A55}" dt="2018-10-25T14:27:54.001" v="824" actId="767"/>
          <ac:spMkLst>
            <pc:docMk/>
            <pc:sldMk cId="1586521262" sldId="318"/>
            <ac:spMk id="2" creationId="{1B78B2FA-8B70-3A4A-B117-64B15E06E3CC}"/>
          </ac:spMkLst>
        </pc:spChg>
        <pc:spChg chg="mod">
          <ac:chgData name="Willey, Malia E - willeyme" userId="5350c2bf-7ab7-4526-b7a2-6fac5f196ac3" providerId="ADAL" clId="{D5155BDB-0B86-6F44-9384-2058F2C88A55}" dt="2018-10-25T14:48:53.465" v="986" actId="255"/>
          <ac:spMkLst>
            <pc:docMk/>
            <pc:sldMk cId="1586521262" sldId="318"/>
            <ac:spMk id="10" creationId="{6293CE52-BF8A-47CC-A65D-07B6D15C20D5}"/>
          </ac:spMkLst>
        </pc:spChg>
        <pc:graphicFrameChg chg="mod">
          <ac:chgData name="Willey, Malia E - willeyme" userId="5350c2bf-7ab7-4526-b7a2-6fac5f196ac3" providerId="ADAL" clId="{D5155BDB-0B86-6F44-9384-2058F2C88A55}" dt="2018-10-25T14:49:10.028" v="988" actId="255"/>
          <ac:graphicFrameMkLst>
            <pc:docMk/>
            <pc:sldMk cId="1586521262" sldId="318"/>
            <ac:graphicFrameMk id="12" creationId="{43E04F02-7AA8-438F-8157-387C087A95B0}"/>
          </ac:graphicFrameMkLst>
        </pc:graphicFrameChg>
      </pc:sldChg>
      <pc:sldChg chg="modNotesTx">
        <pc:chgData name="Willey, Malia E - willeyme" userId="5350c2bf-7ab7-4526-b7a2-6fac5f196ac3" providerId="ADAL" clId="{D5155BDB-0B86-6F44-9384-2058F2C88A55}" dt="2018-10-25T14:22:20.951" v="819" actId="20577"/>
        <pc:sldMkLst>
          <pc:docMk/>
          <pc:sldMk cId="354233475" sldId="321"/>
        </pc:sldMkLst>
      </pc:sldChg>
      <pc:sldChg chg="modSp">
        <pc:chgData name="Willey, Malia E - willeyme" userId="5350c2bf-7ab7-4526-b7a2-6fac5f196ac3" providerId="ADAL" clId="{D5155BDB-0B86-6F44-9384-2058F2C88A55}" dt="2018-10-25T14:39:17.202" v="922" actId="255"/>
        <pc:sldMkLst>
          <pc:docMk/>
          <pc:sldMk cId="3551844810" sldId="329"/>
        </pc:sldMkLst>
        <pc:spChg chg="mod">
          <ac:chgData name="Willey, Malia E - willeyme" userId="5350c2bf-7ab7-4526-b7a2-6fac5f196ac3" providerId="ADAL" clId="{D5155BDB-0B86-6F44-9384-2058F2C88A55}" dt="2018-10-25T14:39:17.202" v="922" actId="255"/>
          <ac:spMkLst>
            <pc:docMk/>
            <pc:sldMk cId="3551844810" sldId="329"/>
            <ac:spMk id="3" creationId="{D62598F5-8DBB-48E9-9438-197BBEA9AC93}"/>
          </ac:spMkLst>
        </pc:spChg>
      </pc:sldChg>
      <pc:sldChg chg="modSp modNotesTx">
        <pc:chgData name="Willey, Malia E - willeyme" userId="5350c2bf-7ab7-4526-b7a2-6fac5f196ac3" providerId="ADAL" clId="{D5155BDB-0B86-6F44-9384-2058F2C88A55}" dt="2018-10-25T14:50:28.155" v="990" actId="14100"/>
        <pc:sldMkLst>
          <pc:docMk/>
          <pc:sldMk cId="2322312772" sldId="330"/>
        </pc:sldMkLst>
        <pc:spChg chg="mod">
          <ac:chgData name="Willey, Malia E - willeyme" userId="5350c2bf-7ab7-4526-b7a2-6fac5f196ac3" providerId="ADAL" clId="{D5155BDB-0B86-6F44-9384-2058F2C88A55}" dt="2018-10-25T14:50:28.155" v="990" actId="14100"/>
          <ac:spMkLst>
            <pc:docMk/>
            <pc:sldMk cId="2322312772" sldId="330"/>
            <ac:spMk id="23" creationId="{2FA8E451-B4CA-4992-BA7E-FF978F77AC74}"/>
          </ac:spMkLst>
        </pc:spChg>
      </pc:sldChg>
      <pc:sldChg chg="modSp">
        <pc:chgData name="Willey, Malia E - willeyme" userId="5350c2bf-7ab7-4526-b7a2-6fac5f196ac3" providerId="ADAL" clId="{D5155BDB-0B86-6F44-9384-2058F2C88A55}" dt="2018-10-25T14:46:11.767" v="966" actId="255"/>
        <pc:sldMkLst>
          <pc:docMk/>
          <pc:sldMk cId="2036354495" sldId="332"/>
        </pc:sldMkLst>
        <pc:spChg chg="mod">
          <ac:chgData name="Willey, Malia E - willeyme" userId="5350c2bf-7ab7-4526-b7a2-6fac5f196ac3" providerId="ADAL" clId="{D5155BDB-0B86-6F44-9384-2058F2C88A55}" dt="2018-10-25T14:46:11.767" v="966" actId="255"/>
          <ac:spMkLst>
            <pc:docMk/>
            <pc:sldMk cId="2036354495" sldId="332"/>
            <ac:spMk id="4" creationId="{34901FE2-873C-4894-B276-CB5446E20830}"/>
          </ac:spMkLst>
        </pc:spChg>
      </pc:sldChg>
      <pc:sldChg chg="modSp">
        <pc:chgData name="Willey, Malia E - willeyme" userId="5350c2bf-7ab7-4526-b7a2-6fac5f196ac3" providerId="ADAL" clId="{D5155BDB-0B86-6F44-9384-2058F2C88A55}" dt="2018-10-25T14:46:19.429" v="967" actId="255"/>
        <pc:sldMkLst>
          <pc:docMk/>
          <pc:sldMk cId="2852020272" sldId="333"/>
        </pc:sldMkLst>
        <pc:spChg chg="mod">
          <ac:chgData name="Willey, Malia E - willeyme" userId="5350c2bf-7ab7-4526-b7a2-6fac5f196ac3" providerId="ADAL" clId="{D5155BDB-0B86-6F44-9384-2058F2C88A55}" dt="2018-10-25T14:46:19.429" v="967" actId="255"/>
          <ac:spMkLst>
            <pc:docMk/>
            <pc:sldMk cId="2852020272" sldId="333"/>
            <ac:spMk id="4" creationId="{34901FE2-873C-4894-B276-CB5446E20830}"/>
          </ac:spMkLst>
        </pc:spChg>
        <pc:picChg chg="mod">
          <ac:chgData name="Willey, Malia E - willeyme" userId="5350c2bf-7ab7-4526-b7a2-6fac5f196ac3" providerId="ADAL" clId="{D5155BDB-0B86-6F44-9384-2058F2C88A55}" dt="2018-10-25T14:04:41.018" v="464" actId="962"/>
          <ac:picMkLst>
            <pc:docMk/>
            <pc:sldMk cId="2852020272" sldId="333"/>
            <ac:picMk id="8" creationId="{00000000-0000-0000-0000-000000000000}"/>
          </ac:picMkLst>
        </pc:picChg>
      </pc:sldChg>
      <pc:sldChg chg="delSp modSp">
        <pc:chgData name="Willey, Malia E - willeyme" userId="5350c2bf-7ab7-4526-b7a2-6fac5f196ac3" providerId="ADAL" clId="{D5155BDB-0B86-6F44-9384-2058F2C88A55}" dt="2018-10-25T14:52:18.958" v="998" actId="113"/>
        <pc:sldMkLst>
          <pc:docMk/>
          <pc:sldMk cId="1123526392" sldId="334"/>
        </pc:sldMkLst>
        <pc:graphicFrameChg chg="mod">
          <ac:chgData name="Willey, Malia E - willeyme" userId="5350c2bf-7ab7-4526-b7a2-6fac5f196ac3" providerId="ADAL" clId="{D5155BDB-0B86-6F44-9384-2058F2C88A55}" dt="2018-10-25T14:52:18.958" v="998" actId="113"/>
          <ac:graphicFrameMkLst>
            <pc:docMk/>
            <pc:sldMk cId="1123526392" sldId="334"/>
            <ac:graphicFrameMk id="5" creationId="{00000000-0000-0000-0000-000000000000}"/>
          </ac:graphicFrameMkLst>
        </pc:graphicFrameChg>
        <pc:picChg chg="del">
          <ac:chgData name="Willey, Malia E - willeyme" userId="5350c2bf-7ab7-4526-b7a2-6fac5f196ac3" providerId="ADAL" clId="{D5155BDB-0B86-6F44-9384-2058F2C88A55}" dt="2018-10-25T14:26:27.820" v="822" actId="478"/>
          <ac:picMkLst>
            <pc:docMk/>
            <pc:sldMk cId="1123526392" sldId="334"/>
            <ac:picMk id="4" creationId="{00000000-0000-0000-0000-000000000000}"/>
          </ac:picMkLst>
        </pc:picChg>
      </pc:sldChg>
      <pc:sldChg chg="modSp">
        <pc:chgData name="Willey, Malia E - willeyme" userId="5350c2bf-7ab7-4526-b7a2-6fac5f196ac3" providerId="ADAL" clId="{D5155BDB-0B86-6F44-9384-2058F2C88A55}" dt="2018-10-25T14:53:00.437" v="1000" actId="255"/>
        <pc:sldMkLst>
          <pc:docMk/>
          <pc:sldMk cId="3957992761" sldId="335"/>
        </pc:sldMkLst>
        <pc:spChg chg="mod">
          <ac:chgData name="Willey, Malia E - willeyme" userId="5350c2bf-7ab7-4526-b7a2-6fac5f196ac3" providerId="ADAL" clId="{D5155BDB-0B86-6F44-9384-2058F2C88A55}" dt="2018-10-25T14:46:30.006" v="968" actId="255"/>
          <ac:spMkLst>
            <pc:docMk/>
            <pc:sldMk cId="3957992761" sldId="335"/>
            <ac:spMk id="3" creationId="{76A262C6-D6B3-4740-9CDF-F1F64EEBC163}"/>
          </ac:spMkLst>
        </pc:spChg>
        <pc:spChg chg="mod">
          <ac:chgData name="Willey, Malia E - willeyme" userId="5350c2bf-7ab7-4526-b7a2-6fac5f196ac3" providerId="ADAL" clId="{D5155BDB-0B86-6F44-9384-2058F2C88A55}" dt="2018-10-25T14:46:36.013" v="969" actId="255"/>
          <ac:spMkLst>
            <pc:docMk/>
            <pc:sldMk cId="3957992761" sldId="335"/>
            <ac:spMk id="4" creationId="{650BC92B-5209-40A1-9824-8482CED3D559}"/>
          </ac:spMkLst>
        </pc:spChg>
        <pc:spChg chg="mod">
          <ac:chgData name="Willey, Malia E - willeyme" userId="5350c2bf-7ab7-4526-b7a2-6fac5f196ac3" providerId="ADAL" clId="{D5155BDB-0B86-6F44-9384-2058F2C88A55}" dt="2018-10-25T14:52:54.960" v="999" actId="255"/>
          <ac:spMkLst>
            <pc:docMk/>
            <pc:sldMk cId="3957992761" sldId="335"/>
            <ac:spMk id="5" creationId="{38A5DF9A-86BD-403A-9967-9543BFE04180}"/>
          </ac:spMkLst>
        </pc:spChg>
        <pc:spChg chg="mod">
          <ac:chgData name="Willey, Malia E - willeyme" userId="5350c2bf-7ab7-4526-b7a2-6fac5f196ac3" providerId="ADAL" clId="{D5155BDB-0B86-6F44-9384-2058F2C88A55}" dt="2018-10-25T14:53:00.437" v="1000" actId="255"/>
          <ac:spMkLst>
            <pc:docMk/>
            <pc:sldMk cId="3957992761" sldId="335"/>
            <ac:spMk id="6" creationId="{1389F304-BC10-458A-9B45-B1C7EFFD1015}"/>
          </ac:spMkLst>
        </pc:spChg>
      </pc:sldChg>
      <pc:sldChg chg="modSp modNotesTx">
        <pc:chgData name="Willey, Malia E - willeyme" userId="5350c2bf-7ab7-4526-b7a2-6fac5f196ac3" providerId="ADAL" clId="{D5155BDB-0B86-6F44-9384-2058F2C88A55}" dt="2018-10-25T14:17:13.022" v="814" actId="20577"/>
        <pc:sldMkLst>
          <pc:docMk/>
          <pc:sldMk cId="3074771579" sldId="338"/>
        </pc:sldMkLst>
        <pc:graphicFrameChg chg="mod">
          <ac:chgData name="Willey, Malia E - willeyme" userId="5350c2bf-7ab7-4526-b7a2-6fac5f196ac3" providerId="ADAL" clId="{D5155BDB-0B86-6F44-9384-2058F2C88A55}" dt="2018-10-25T13:54:16.383" v="258" actId="962"/>
          <ac:graphicFrameMkLst>
            <pc:docMk/>
            <pc:sldMk cId="3074771579" sldId="338"/>
            <ac:graphicFrameMk id="3" creationId="{E0808BA5-68A7-47B8-9F40-31CB04A37291}"/>
          </ac:graphicFrameMkLst>
        </pc:graphicFrameChg>
      </pc:sldChg>
      <pc:sldChg chg="modSp modNotesTx">
        <pc:chgData name="Willey, Malia E - willeyme" userId="5350c2bf-7ab7-4526-b7a2-6fac5f196ac3" providerId="ADAL" clId="{D5155BDB-0B86-6F44-9384-2058F2C88A55}" dt="2018-10-25T14:44:54.458" v="965" actId="2085"/>
        <pc:sldMkLst>
          <pc:docMk/>
          <pc:sldMk cId="2937061705" sldId="340"/>
        </pc:sldMkLst>
        <pc:graphicFrameChg chg="mod">
          <ac:chgData name="Willey, Malia E - willeyme" userId="5350c2bf-7ab7-4526-b7a2-6fac5f196ac3" providerId="ADAL" clId="{D5155BDB-0B86-6F44-9384-2058F2C88A55}" dt="2018-10-25T14:44:54.458" v="965" actId="2085"/>
          <ac:graphicFrameMkLst>
            <pc:docMk/>
            <pc:sldMk cId="2937061705" sldId="340"/>
            <ac:graphicFrameMk id="16" creationId="{65FE5DD0-4B0E-40DC-8ACB-208601A151DA}"/>
          </ac:graphicFrameMkLst>
        </pc:graphicFrameChg>
      </pc:sldChg>
      <pc:sldChg chg="modSp ord modNotesTx">
        <pc:chgData name="Willey, Malia E - willeyme" userId="5350c2bf-7ab7-4526-b7a2-6fac5f196ac3" providerId="ADAL" clId="{D5155BDB-0B86-6F44-9384-2058F2C88A55}" dt="2018-10-25T14:35:15.819" v="895" actId="1076"/>
        <pc:sldMkLst>
          <pc:docMk/>
          <pc:sldMk cId="3534248555" sldId="341"/>
        </pc:sldMkLst>
        <pc:spChg chg="mod">
          <ac:chgData name="Willey, Malia E - willeyme" userId="5350c2bf-7ab7-4526-b7a2-6fac5f196ac3" providerId="ADAL" clId="{D5155BDB-0B86-6F44-9384-2058F2C88A55}" dt="2018-10-25T14:35:15.819" v="895" actId="1076"/>
          <ac:spMkLst>
            <pc:docMk/>
            <pc:sldMk cId="3534248555" sldId="341"/>
            <ac:spMk id="3" creationId="{9202EFF6-BB4E-499C-B57B-53F19B152897}"/>
          </ac:spMkLst>
        </pc:spChg>
        <pc:spChg chg="mod">
          <ac:chgData name="Willey, Malia E - willeyme" userId="5350c2bf-7ab7-4526-b7a2-6fac5f196ac3" providerId="ADAL" clId="{D5155BDB-0B86-6F44-9384-2058F2C88A55}" dt="2018-10-25T14:34:51.811" v="891" actId="1076"/>
          <ac:spMkLst>
            <pc:docMk/>
            <pc:sldMk cId="3534248555" sldId="341"/>
            <ac:spMk id="6" creationId="{49BFB495-4B5D-41CF-88D4-87DA94DF370B}"/>
          </ac:spMkLst>
        </pc:spChg>
        <pc:spChg chg="mod">
          <ac:chgData name="Willey, Malia E - willeyme" userId="5350c2bf-7ab7-4526-b7a2-6fac5f196ac3" providerId="ADAL" clId="{D5155BDB-0B86-6F44-9384-2058F2C88A55}" dt="2018-10-25T14:35:08.528" v="894" actId="1076"/>
          <ac:spMkLst>
            <pc:docMk/>
            <pc:sldMk cId="3534248555" sldId="341"/>
            <ac:spMk id="14" creationId="{566294C9-9B0F-4285-A5CF-16045B5106F6}"/>
          </ac:spMkLst>
        </pc:spChg>
        <pc:spChg chg="mod">
          <ac:chgData name="Willey, Malia E - willeyme" userId="5350c2bf-7ab7-4526-b7a2-6fac5f196ac3" providerId="ADAL" clId="{D5155BDB-0B86-6F44-9384-2058F2C88A55}" dt="2018-10-25T14:35:04.647" v="893" actId="1076"/>
          <ac:spMkLst>
            <pc:docMk/>
            <pc:sldMk cId="3534248555" sldId="341"/>
            <ac:spMk id="15" creationId="{85CC11F3-DE95-416D-921A-E62FA6E6B4CB}"/>
          </ac:spMkLst>
        </pc:spChg>
        <pc:graphicFrameChg chg="mod modGraphic">
          <ac:chgData name="Willey, Malia E - willeyme" userId="5350c2bf-7ab7-4526-b7a2-6fac5f196ac3" providerId="ADAL" clId="{D5155BDB-0B86-6F44-9384-2058F2C88A55}" dt="2018-10-25T14:34:10.480" v="887" actId="1076"/>
          <ac:graphicFrameMkLst>
            <pc:docMk/>
            <pc:sldMk cId="3534248555" sldId="341"/>
            <ac:graphicFrameMk id="4" creationId="{8914838C-ED1A-4131-84F1-A6EE54EA27FC}"/>
          </ac:graphicFrameMkLst>
        </pc:graphicFrameChg>
      </pc:sldChg>
    </pc:docChg>
  </pc:docChgLst>
  <pc:docChgLst>
    <pc:chgData name="Willey, Malia E - willeyme" userId="S::willeyme@jmu.edu::5350c2bf-7ab7-4526-b7a2-6fac5f196ac3" providerId="AD" clId="Web-{B5B17595-4CB7-66C4-7FFA-9EB005295A91}"/>
    <pc:docChg chg="sldOrd">
      <pc:chgData name="Willey, Malia E - willeyme" userId="S::willeyme@jmu.edu::5350c2bf-7ab7-4526-b7a2-6fac5f196ac3" providerId="AD" clId="Web-{B5B17595-4CB7-66C4-7FFA-9EB005295A91}" dt="2018-10-10T17:56:07.433" v="0"/>
      <pc:docMkLst>
        <pc:docMk/>
      </pc:docMkLst>
      <pc:sldChg chg="ord">
        <pc:chgData name="Willey, Malia E - willeyme" userId="S::willeyme@jmu.edu::5350c2bf-7ab7-4526-b7a2-6fac5f196ac3" providerId="AD" clId="Web-{B5B17595-4CB7-66C4-7FFA-9EB005295A91}" dt="2018-10-10T17:56:07.433" v="0"/>
        <pc:sldMkLst>
          <pc:docMk/>
          <pc:sldMk cId="3957992761" sldId="335"/>
        </pc:sldMkLst>
      </pc:sldChg>
    </pc:docChg>
  </pc:docChgLst>
  <pc:docChgLst>
    <pc:chgData name="Willey, Malia E - willeyme" userId="S::willeyme@jmu.edu::5350c2bf-7ab7-4526-b7a2-6fac5f196ac3" providerId="AD" clId="Web-{F74DE9E2-06E5-0418-882D-9FC6477FFB11}"/>
    <pc:docChg chg="modSld">
      <pc:chgData name="Willey, Malia E - willeyme" userId="S::willeyme@jmu.edu::5350c2bf-7ab7-4526-b7a2-6fac5f196ac3" providerId="AD" clId="Web-{F74DE9E2-06E5-0418-882D-9FC6477FFB11}" dt="2018-10-16T15:52:58.817" v="9" actId="20577"/>
      <pc:docMkLst>
        <pc:docMk/>
      </pc:docMkLst>
      <pc:sldChg chg="modSp">
        <pc:chgData name="Willey, Malia E - willeyme" userId="S::willeyme@jmu.edu::5350c2bf-7ab7-4526-b7a2-6fac5f196ac3" providerId="AD" clId="Web-{F74DE9E2-06E5-0418-882D-9FC6477FFB11}" dt="2018-10-16T15:52:58.817" v="8" actId="20577"/>
        <pc:sldMkLst>
          <pc:docMk/>
          <pc:sldMk cId="1758209511" sldId="301"/>
        </pc:sldMkLst>
        <pc:spChg chg="mod">
          <ac:chgData name="Willey, Malia E - willeyme" userId="S::willeyme@jmu.edu::5350c2bf-7ab7-4526-b7a2-6fac5f196ac3" providerId="AD" clId="Web-{F74DE9E2-06E5-0418-882D-9FC6477FFB11}" dt="2018-10-16T15:52:58.817" v="8" actId="20577"/>
          <ac:spMkLst>
            <pc:docMk/>
            <pc:sldMk cId="1758209511" sldId="301"/>
            <ac:spMk id="3" creationId="{6F1A70F6-53A8-4F8F-9005-A3AE372999C9}"/>
          </ac:spMkLst>
        </pc:spChg>
      </pc:sldChg>
    </pc:docChg>
  </pc:docChgLst>
  <pc:docChgLst>
    <pc:chgData name="Willey, Malia E - willeyme" userId="S::willeyme@jmu.edu::5350c2bf-7ab7-4526-b7a2-6fac5f196ac3" providerId="AD" clId="Web-{92E59310-AD9B-5B91-338F-4FCBEAAF0C07}"/>
    <pc:docChg chg="modSld">
      <pc:chgData name="Willey, Malia E - willeyme" userId="S::willeyme@jmu.edu::5350c2bf-7ab7-4526-b7a2-6fac5f196ac3" providerId="AD" clId="Web-{92E59310-AD9B-5B91-338F-4FCBEAAF0C07}" dt="2018-10-08T17:48:09.232" v="22"/>
      <pc:docMkLst>
        <pc:docMk/>
      </pc:docMkLst>
      <pc:sldChg chg="addSp">
        <pc:chgData name="Willey, Malia E - willeyme" userId="S::willeyme@jmu.edu::5350c2bf-7ab7-4526-b7a2-6fac5f196ac3" providerId="AD" clId="Web-{92E59310-AD9B-5B91-338F-4FCBEAAF0C07}" dt="2018-10-08T17:41:12.902" v="21"/>
        <pc:sldMkLst>
          <pc:docMk/>
          <pc:sldMk cId="1433693605" sldId="293"/>
        </pc:sldMkLst>
        <pc:graphicFrameChg chg="add">
          <ac:chgData name="Willey, Malia E - willeyme" userId="S::willeyme@jmu.edu::5350c2bf-7ab7-4526-b7a2-6fac5f196ac3" providerId="AD" clId="Web-{92E59310-AD9B-5B91-338F-4FCBEAAF0C07}" dt="2018-10-08T17:41:12.902" v="21"/>
          <ac:graphicFrameMkLst>
            <pc:docMk/>
            <pc:sldMk cId="1433693605" sldId="293"/>
            <ac:graphicFrameMk id="5" creationId="{6F6C16CF-4C97-4484-8117-D25A4FE1137F}"/>
          </ac:graphicFrameMkLst>
        </pc:graphicFrameChg>
      </pc:sldChg>
      <pc:sldChg chg="modSp">
        <pc:chgData name="Willey, Malia E - willeyme" userId="S::willeyme@jmu.edu::5350c2bf-7ab7-4526-b7a2-6fac5f196ac3" providerId="AD" clId="Web-{92E59310-AD9B-5B91-338F-4FCBEAAF0C07}" dt="2018-10-08T17:40:21.450" v="18" actId="20577"/>
        <pc:sldMkLst>
          <pc:docMk/>
          <pc:sldMk cId="2769074385" sldId="299"/>
        </pc:sldMkLst>
        <pc:spChg chg="mod">
          <ac:chgData name="Willey, Malia E - willeyme" userId="S::willeyme@jmu.edu::5350c2bf-7ab7-4526-b7a2-6fac5f196ac3" providerId="AD" clId="Web-{92E59310-AD9B-5B91-338F-4FCBEAAF0C07}" dt="2018-10-08T17:40:21.450" v="18" actId="20577"/>
          <ac:spMkLst>
            <pc:docMk/>
            <pc:sldMk cId="2769074385" sldId="299"/>
            <ac:spMk id="2" creationId="{00000000-0000-0000-0000-000000000000}"/>
          </ac:spMkLst>
        </pc:spChg>
      </pc:sldChg>
    </pc:docChg>
  </pc:docChgLst>
  <pc:docChgLst>
    <pc:chgData name="Willey, Malia E - willeyme" userId="S::willeyme@jmu.edu::5350c2bf-7ab7-4526-b7a2-6fac5f196ac3" providerId="AD" clId="Web-{FC486315-0CD2-C1C9-2DF7-1113CA2B5006}"/>
    <pc:docChg chg="addSld delSld modSld sldOrd">
      <pc:chgData name="Willey, Malia E - willeyme" userId="S::willeyme@jmu.edu::5350c2bf-7ab7-4526-b7a2-6fac5f196ac3" providerId="AD" clId="Web-{FC486315-0CD2-C1C9-2DF7-1113CA2B5006}" dt="2018-10-10T17:54:27.192" v="480"/>
      <pc:docMkLst>
        <pc:docMk/>
      </pc:docMkLst>
      <pc:sldChg chg="modSp">
        <pc:chgData name="Willey, Malia E - willeyme" userId="S::willeyme@jmu.edu::5350c2bf-7ab7-4526-b7a2-6fac5f196ac3" providerId="AD" clId="Web-{FC486315-0CD2-C1C9-2DF7-1113CA2B5006}" dt="2018-10-10T16:03:49.020" v="4" actId="20577"/>
        <pc:sldMkLst>
          <pc:docMk/>
          <pc:sldMk cId="2769074385" sldId="299"/>
        </pc:sldMkLst>
        <pc:spChg chg="mod">
          <ac:chgData name="Willey, Malia E - willeyme" userId="S::willeyme@jmu.edu::5350c2bf-7ab7-4526-b7a2-6fac5f196ac3" providerId="AD" clId="Web-{FC486315-0CD2-C1C9-2DF7-1113CA2B5006}" dt="2018-10-10T16:03:49.020" v="4" actId="20577"/>
          <ac:spMkLst>
            <pc:docMk/>
            <pc:sldMk cId="2769074385" sldId="299"/>
            <ac:spMk id="23" creationId="{2FA8E451-B4CA-4992-BA7E-FF978F77AC74}"/>
          </ac:spMkLst>
        </pc:spChg>
      </pc:sldChg>
      <pc:sldChg chg="modSp">
        <pc:chgData name="Willey, Malia E - willeyme" userId="S::willeyme@jmu.edu::5350c2bf-7ab7-4526-b7a2-6fac5f196ac3" providerId="AD" clId="Web-{FC486315-0CD2-C1C9-2DF7-1113CA2B5006}" dt="2018-10-10T16:40:44.312" v="120" actId="20577"/>
        <pc:sldMkLst>
          <pc:docMk/>
          <pc:sldMk cId="1619059451" sldId="300"/>
        </pc:sldMkLst>
        <pc:spChg chg="mod">
          <ac:chgData name="Willey, Malia E - willeyme" userId="S::willeyme@jmu.edu::5350c2bf-7ab7-4526-b7a2-6fac5f196ac3" providerId="AD" clId="Web-{FC486315-0CD2-C1C9-2DF7-1113CA2B5006}" dt="2018-10-10T16:40:44.312" v="120" actId="20577"/>
          <ac:spMkLst>
            <pc:docMk/>
            <pc:sldMk cId="1619059451" sldId="300"/>
            <ac:spMk id="3" creationId="{D62598F5-8DBB-48E9-9438-197BBEA9AC93}"/>
          </ac:spMkLst>
        </pc:spChg>
      </pc:sldChg>
      <pc:sldChg chg="modSp">
        <pc:chgData name="Willey, Malia E - willeyme" userId="S::willeyme@jmu.edu::5350c2bf-7ab7-4526-b7a2-6fac5f196ac3" providerId="AD" clId="Web-{FC486315-0CD2-C1C9-2DF7-1113CA2B5006}" dt="2018-10-10T17:32:43.962" v="474" actId="20577"/>
        <pc:sldMkLst>
          <pc:docMk/>
          <pc:sldMk cId="1758209511" sldId="301"/>
        </pc:sldMkLst>
        <pc:spChg chg="mod">
          <ac:chgData name="Willey, Malia E - willeyme" userId="S::willeyme@jmu.edu::5350c2bf-7ab7-4526-b7a2-6fac5f196ac3" providerId="AD" clId="Web-{FC486315-0CD2-C1C9-2DF7-1113CA2B5006}" dt="2018-10-10T17:32:43.962" v="474" actId="20577"/>
          <ac:spMkLst>
            <pc:docMk/>
            <pc:sldMk cId="1758209511" sldId="301"/>
            <ac:spMk id="3" creationId="{6F1A70F6-53A8-4F8F-9005-A3AE372999C9}"/>
          </ac:spMkLst>
        </pc:spChg>
      </pc:sldChg>
      <pc:sldChg chg="modSp">
        <pc:chgData name="Willey, Malia E - willeyme" userId="S::willeyme@jmu.edu::5350c2bf-7ab7-4526-b7a2-6fac5f196ac3" providerId="AD" clId="Web-{FC486315-0CD2-C1C9-2DF7-1113CA2B5006}" dt="2018-10-10T16:48:14.936" v="173"/>
        <pc:sldMkLst>
          <pc:docMk/>
          <pc:sldMk cId="2645400880" sldId="302"/>
        </pc:sldMkLst>
        <pc:picChg chg="ord">
          <ac:chgData name="Willey, Malia E - willeyme" userId="S::willeyme@jmu.edu::5350c2bf-7ab7-4526-b7a2-6fac5f196ac3" providerId="AD" clId="Web-{FC486315-0CD2-C1C9-2DF7-1113CA2B5006}" dt="2018-10-10T16:48:14.936" v="173"/>
          <ac:picMkLst>
            <pc:docMk/>
            <pc:sldMk cId="2645400880" sldId="302"/>
            <ac:picMk id="7" creationId="{38EF574C-7274-46DC-8AA4-1CCAE2375FBA}"/>
          </ac:picMkLst>
        </pc:picChg>
      </pc:sldChg>
      <pc:sldChg chg="modSp">
        <pc:chgData name="Willey, Malia E - willeyme" userId="S::willeyme@jmu.edu::5350c2bf-7ab7-4526-b7a2-6fac5f196ac3" providerId="AD" clId="Web-{FC486315-0CD2-C1C9-2DF7-1113CA2B5006}" dt="2018-10-10T17:30:45.915" v="448" actId="20577"/>
        <pc:sldMkLst>
          <pc:docMk/>
          <pc:sldMk cId="1690817168" sldId="304"/>
        </pc:sldMkLst>
        <pc:spChg chg="mod">
          <ac:chgData name="Willey, Malia E - willeyme" userId="S::willeyme@jmu.edu::5350c2bf-7ab7-4526-b7a2-6fac5f196ac3" providerId="AD" clId="Web-{FC486315-0CD2-C1C9-2DF7-1113CA2B5006}" dt="2018-10-10T17:30:45.915" v="448" actId="20577"/>
          <ac:spMkLst>
            <pc:docMk/>
            <pc:sldMk cId="1690817168" sldId="304"/>
            <ac:spMk id="4" creationId="{34901FE2-873C-4894-B276-CB5446E20830}"/>
          </ac:spMkLst>
        </pc:spChg>
      </pc:sldChg>
      <pc:sldChg chg="delSp">
        <pc:chgData name="Willey, Malia E - willeyme" userId="S::willeyme@jmu.edu::5350c2bf-7ab7-4526-b7a2-6fac5f196ac3" providerId="AD" clId="Web-{FC486315-0CD2-C1C9-2DF7-1113CA2B5006}" dt="2018-10-10T16:54:22.608" v="196"/>
        <pc:sldMkLst>
          <pc:docMk/>
          <pc:sldMk cId="354233475" sldId="321"/>
        </pc:sldMkLst>
        <pc:spChg chg="del">
          <ac:chgData name="Willey, Malia E - willeyme" userId="S::willeyme@jmu.edu::5350c2bf-7ab7-4526-b7a2-6fac5f196ac3" providerId="AD" clId="Web-{FC486315-0CD2-C1C9-2DF7-1113CA2B5006}" dt="2018-10-10T16:54:22.608" v="196"/>
          <ac:spMkLst>
            <pc:docMk/>
            <pc:sldMk cId="354233475" sldId="321"/>
            <ac:spMk id="5" creationId="{00000000-0000-0000-0000-000000000000}"/>
          </ac:spMkLst>
        </pc:spChg>
      </pc:sldChg>
      <pc:sldChg chg="modSp">
        <pc:chgData name="Willey, Malia E - willeyme" userId="S::willeyme@jmu.edu::5350c2bf-7ab7-4526-b7a2-6fac5f196ac3" providerId="AD" clId="Web-{FC486315-0CD2-C1C9-2DF7-1113CA2B5006}" dt="2018-10-10T16:42:18.421" v="152" actId="20577"/>
        <pc:sldMkLst>
          <pc:docMk/>
          <pc:sldMk cId="3551844810" sldId="329"/>
        </pc:sldMkLst>
        <pc:spChg chg="mod">
          <ac:chgData name="Willey, Malia E - willeyme" userId="S::willeyme@jmu.edu::5350c2bf-7ab7-4526-b7a2-6fac5f196ac3" providerId="AD" clId="Web-{FC486315-0CD2-C1C9-2DF7-1113CA2B5006}" dt="2018-10-10T16:42:18.421" v="152" actId="20577"/>
          <ac:spMkLst>
            <pc:docMk/>
            <pc:sldMk cId="3551844810" sldId="329"/>
            <ac:spMk id="3" creationId="{D62598F5-8DBB-48E9-9438-197BBEA9AC93}"/>
          </ac:spMkLst>
        </pc:spChg>
      </pc:sldChg>
      <pc:sldChg chg="addSp delSp modSp ord">
        <pc:chgData name="Willey, Malia E - willeyme" userId="S::willeyme@jmu.edu::5350c2bf-7ab7-4526-b7a2-6fac5f196ac3" providerId="AD" clId="Web-{FC486315-0CD2-C1C9-2DF7-1113CA2B5006}" dt="2018-10-10T17:43:03.678" v="478"/>
        <pc:sldMkLst>
          <pc:docMk/>
          <pc:sldMk cId="2322312772" sldId="330"/>
        </pc:sldMkLst>
        <pc:spChg chg="mod">
          <ac:chgData name="Willey, Malia E - willeyme" userId="S::willeyme@jmu.edu::5350c2bf-7ab7-4526-b7a2-6fac5f196ac3" providerId="AD" clId="Web-{FC486315-0CD2-C1C9-2DF7-1113CA2B5006}" dt="2018-10-10T17:00:28.389" v="263" actId="14100"/>
          <ac:spMkLst>
            <pc:docMk/>
            <pc:sldMk cId="2322312772" sldId="330"/>
            <ac:spMk id="2" creationId="{00000000-0000-0000-0000-000000000000}"/>
          </ac:spMkLst>
        </pc:spChg>
        <pc:spChg chg="add ord">
          <ac:chgData name="Willey, Malia E - willeyme" userId="S::willeyme@jmu.edu::5350c2bf-7ab7-4526-b7a2-6fac5f196ac3" providerId="AD" clId="Web-{FC486315-0CD2-C1C9-2DF7-1113CA2B5006}" dt="2018-10-10T17:00:00.951" v="259"/>
          <ac:spMkLst>
            <pc:docMk/>
            <pc:sldMk cId="2322312772" sldId="330"/>
            <ac:spMk id="3" creationId="{C6947B3D-CA8E-4C1E-BEC5-1D0BE1E5421C}"/>
          </ac:spMkLst>
        </pc:spChg>
        <pc:spChg chg="del mod">
          <ac:chgData name="Willey, Malia E - willeyme" userId="S::willeyme@jmu.edu::5350c2bf-7ab7-4526-b7a2-6fac5f196ac3" providerId="AD" clId="Web-{FC486315-0CD2-C1C9-2DF7-1113CA2B5006}" dt="2018-10-10T16:54:59.483" v="215"/>
          <ac:spMkLst>
            <pc:docMk/>
            <pc:sldMk cId="2322312772" sldId="330"/>
            <ac:spMk id="5" creationId="{00000000-0000-0000-0000-000000000000}"/>
          </ac:spMkLst>
        </pc:spChg>
        <pc:spChg chg="del">
          <ac:chgData name="Willey, Malia E - willeyme" userId="S::willeyme@jmu.edu::5350c2bf-7ab7-4526-b7a2-6fac5f196ac3" providerId="AD" clId="Web-{FC486315-0CD2-C1C9-2DF7-1113CA2B5006}" dt="2018-10-10T16:59:53.608" v="257"/>
          <ac:spMkLst>
            <pc:docMk/>
            <pc:sldMk cId="2322312772" sldId="330"/>
            <ac:spMk id="10" creationId="{FC695245-44E3-4A14-900A-D06036644A4E}"/>
          </ac:spMkLst>
        </pc:spChg>
        <pc:spChg chg="mod">
          <ac:chgData name="Willey, Malia E - willeyme" userId="S::willeyme@jmu.edu::5350c2bf-7ab7-4526-b7a2-6fac5f196ac3" providerId="AD" clId="Web-{FC486315-0CD2-C1C9-2DF7-1113CA2B5006}" dt="2018-10-10T17:05:28.201" v="293" actId="1076"/>
          <ac:spMkLst>
            <pc:docMk/>
            <pc:sldMk cId="2322312772" sldId="330"/>
            <ac:spMk id="23" creationId="{2FA8E451-B4CA-4992-BA7E-FF978F77AC74}"/>
          </ac:spMkLst>
        </pc:spChg>
      </pc:sldChg>
      <pc:sldChg chg="modSp">
        <pc:chgData name="Willey, Malia E - willeyme" userId="S::willeyme@jmu.edu::5350c2bf-7ab7-4526-b7a2-6fac5f196ac3" providerId="AD" clId="Web-{FC486315-0CD2-C1C9-2DF7-1113CA2B5006}" dt="2018-10-10T17:03:45.765" v="285" actId="1076"/>
        <pc:sldMkLst>
          <pc:docMk/>
          <pc:sldMk cId="2036354495" sldId="332"/>
        </pc:sldMkLst>
        <pc:spChg chg="mod">
          <ac:chgData name="Willey, Malia E - willeyme" userId="S::willeyme@jmu.edu::5350c2bf-7ab7-4526-b7a2-6fac5f196ac3" providerId="AD" clId="Web-{FC486315-0CD2-C1C9-2DF7-1113CA2B5006}" dt="2018-10-10T17:03:45.765" v="285" actId="1076"/>
          <ac:spMkLst>
            <pc:docMk/>
            <pc:sldMk cId="2036354495" sldId="332"/>
            <ac:spMk id="4" creationId="{34901FE2-873C-4894-B276-CB5446E20830}"/>
          </ac:spMkLst>
        </pc:spChg>
        <pc:picChg chg="ord">
          <ac:chgData name="Willey, Malia E - willeyme" userId="S::willeyme@jmu.edu::5350c2bf-7ab7-4526-b7a2-6fac5f196ac3" providerId="AD" clId="Web-{FC486315-0CD2-C1C9-2DF7-1113CA2B5006}" dt="2018-10-10T16:44:19.671" v="164"/>
          <ac:picMkLst>
            <pc:docMk/>
            <pc:sldMk cId="2036354495" sldId="332"/>
            <ac:picMk id="8" creationId="{00000000-0000-0000-0000-000000000000}"/>
          </ac:picMkLst>
        </pc:picChg>
      </pc:sldChg>
      <pc:sldChg chg="modSp">
        <pc:chgData name="Willey, Malia E - willeyme" userId="S::willeyme@jmu.edu::5350c2bf-7ab7-4526-b7a2-6fac5f196ac3" providerId="AD" clId="Web-{FC486315-0CD2-C1C9-2DF7-1113CA2B5006}" dt="2018-10-10T16:44:07.890" v="163" actId="1076"/>
        <pc:sldMkLst>
          <pc:docMk/>
          <pc:sldMk cId="2852020272" sldId="333"/>
        </pc:sldMkLst>
        <pc:spChg chg="mod">
          <ac:chgData name="Willey, Malia E - willeyme" userId="S::willeyme@jmu.edu::5350c2bf-7ab7-4526-b7a2-6fac5f196ac3" providerId="AD" clId="Web-{FC486315-0CD2-C1C9-2DF7-1113CA2B5006}" dt="2018-10-10T16:10:50.442" v="60" actId="20577"/>
          <ac:spMkLst>
            <pc:docMk/>
            <pc:sldMk cId="2852020272" sldId="333"/>
            <ac:spMk id="4" creationId="{34901FE2-873C-4894-B276-CB5446E20830}"/>
          </ac:spMkLst>
        </pc:spChg>
        <pc:picChg chg="mod">
          <ac:chgData name="Willey, Malia E - willeyme" userId="S::willeyme@jmu.edu::5350c2bf-7ab7-4526-b7a2-6fac5f196ac3" providerId="AD" clId="Web-{FC486315-0CD2-C1C9-2DF7-1113CA2B5006}" dt="2018-10-10T16:44:07.890" v="163" actId="1076"/>
          <ac:picMkLst>
            <pc:docMk/>
            <pc:sldMk cId="2852020272" sldId="333"/>
            <ac:picMk id="8" creationId="{00000000-0000-0000-0000-000000000000}"/>
          </ac:picMkLst>
        </pc:picChg>
      </pc:sldChg>
      <pc:sldChg chg="ord">
        <pc:chgData name="Willey, Malia E - willeyme" userId="S::willeyme@jmu.edu::5350c2bf-7ab7-4526-b7a2-6fac5f196ac3" providerId="AD" clId="Web-{FC486315-0CD2-C1C9-2DF7-1113CA2B5006}" dt="2018-10-10T17:42:28.412" v="477"/>
        <pc:sldMkLst>
          <pc:docMk/>
          <pc:sldMk cId="1123526392" sldId="334"/>
        </pc:sldMkLst>
      </pc:sldChg>
      <pc:sldChg chg="addSp modSp new mod ord modClrScheme chgLayout">
        <pc:chgData name="Willey, Malia E - willeyme" userId="S::willeyme@jmu.edu::5350c2bf-7ab7-4526-b7a2-6fac5f196ac3" providerId="AD" clId="Web-{FC486315-0CD2-C1C9-2DF7-1113CA2B5006}" dt="2018-10-10T17:54:27.192" v="480"/>
        <pc:sldMkLst>
          <pc:docMk/>
          <pc:sldMk cId="3957992761" sldId="335"/>
        </pc:sldMkLst>
        <pc:spChg chg="mod ord">
          <ac:chgData name="Willey, Malia E - willeyme" userId="S::willeyme@jmu.edu::5350c2bf-7ab7-4526-b7a2-6fac5f196ac3" providerId="AD" clId="Web-{FC486315-0CD2-C1C9-2DF7-1113CA2B5006}" dt="2018-10-10T17:08:07.028" v="333"/>
          <ac:spMkLst>
            <pc:docMk/>
            <pc:sldMk cId="3957992761" sldId="335"/>
            <ac:spMk id="2" creationId="{B0224FF2-ED83-4A9E-B17C-64734DB0D91F}"/>
          </ac:spMkLst>
        </pc:spChg>
        <pc:spChg chg="mod ord">
          <ac:chgData name="Willey, Malia E - willeyme" userId="S::willeyme@jmu.edu::5350c2bf-7ab7-4526-b7a2-6fac5f196ac3" providerId="AD" clId="Web-{FC486315-0CD2-C1C9-2DF7-1113CA2B5006}" dt="2018-10-10T17:08:33.715" v="346" actId="20577"/>
          <ac:spMkLst>
            <pc:docMk/>
            <pc:sldMk cId="3957992761" sldId="335"/>
            <ac:spMk id="3" creationId="{76A262C6-D6B3-4740-9CDF-F1F64EEBC163}"/>
          </ac:spMkLst>
        </pc:spChg>
        <pc:spChg chg="add mod ord">
          <ac:chgData name="Willey, Malia E - willeyme" userId="S::willeyme@jmu.edu::5350c2bf-7ab7-4526-b7a2-6fac5f196ac3" providerId="AD" clId="Web-{FC486315-0CD2-C1C9-2DF7-1113CA2B5006}" dt="2018-10-10T17:08:43.684" v="350" actId="20577"/>
          <ac:spMkLst>
            <pc:docMk/>
            <pc:sldMk cId="3957992761" sldId="335"/>
            <ac:spMk id="4" creationId="{650BC92B-5209-40A1-9824-8482CED3D559}"/>
          </ac:spMkLst>
        </pc:spChg>
        <pc:spChg chg="add mod ord">
          <ac:chgData name="Willey, Malia E - willeyme" userId="S::willeyme@jmu.edu::5350c2bf-7ab7-4526-b7a2-6fac5f196ac3" providerId="AD" clId="Web-{FC486315-0CD2-C1C9-2DF7-1113CA2B5006}" dt="2018-10-10T17:08:17.341" v="336" actId="20577"/>
          <ac:spMkLst>
            <pc:docMk/>
            <pc:sldMk cId="3957992761" sldId="335"/>
            <ac:spMk id="5" creationId="{38A5DF9A-86BD-403A-9967-9543BFE04180}"/>
          </ac:spMkLst>
        </pc:spChg>
        <pc:spChg chg="add mod ord">
          <ac:chgData name="Willey, Malia E - willeyme" userId="S::willeyme@jmu.edu::5350c2bf-7ab7-4526-b7a2-6fac5f196ac3" providerId="AD" clId="Web-{FC486315-0CD2-C1C9-2DF7-1113CA2B5006}" dt="2018-10-10T17:08:22.794" v="341" actId="20577"/>
          <ac:spMkLst>
            <pc:docMk/>
            <pc:sldMk cId="3957992761" sldId="335"/>
            <ac:spMk id="6" creationId="{1389F304-BC10-458A-9B45-B1C7EFFD1015}"/>
          </ac:spMkLst>
        </pc:spChg>
      </pc:sldChg>
      <pc:sldChg chg="addSp delSp modSp add ord replId">
        <pc:chgData name="Willey, Malia E - willeyme" userId="S::willeyme@jmu.edu::5350c2bf-7ab7-4526-b7a2-6fac5f196ac3" providerId="AD" clId="Web-{FC486315-0CD2-C1C9-2DF7-1113CA2B5006}" dt="2018-10-10T17:27:10.853" v="434" actId="14100"/>
        <pc:sldMkLst>
          <pc:docMk/>
          <pc:sldMk cId="3074771579" sldId="338"/>
        </pc:sldMkLst>
        <pc:spChg chg="mod">
          <ac:chgData name="Willey, Malia E - willeyme" userId="S::willeyme@jmu.edu::5350c2bf-7ab7-4526-b7a2-6fac5f196ac3" providerId="AD" clId="Web-{FC486315-0CD2-C1C9-2DF7-1113CA2B5006}" dt="2018-10-10T17:27:10.853" v="434" actId="14100"/>
          <ac:spMkLst>
            <pc:docMk/>
            <pc:sldMk cId="3074771579" sldId="338"/>
            <ac:spMk id="2" creationId="{00000000-0000-0000-0000-000000000000}"/>
          </ac:spMkLst>
        </pc:spChg>
        <pc:graphicFrameChg chg="add mod">
          <ac:chgData name="Willey, Malia E - willeyme" userId="S::willeyme@jmu.edu::5350c2bf-7ab7-4526-b7a2-6fac5f196ac3" providerId="AD" clId="Web-{FC486315-0CD2-C1C9-2DF7-1113CA2B5006}" dt="2018-10-10T17:27:03.993" v="433" actId="1076"/>
          <ac:graphicFrameMkLst>
            <pc:docMk/>
            <pc:sldMk cId="3074771579" sldId="338"/>
            <ac:graphicFrameMk id="3" creationId="{E0808BA5-68A7-47B8-9F40-31CB04A37291}"/>
          </ac:graphicFrameMkLst>
        </pc:graphicFrameChg>
        <pc:picChg chg="del">
          <ac:chgData name="Willey, Malia E - willeyme" userId="S::willeyme@jmu.edu::5350c2bf-7ab7-4526-b7a2-6fac5f196ac3" providerId="AD" clId="Web-{FC486315-0CD2-C1C9-2DF7-1113CA2B5006}" dt="2018-10-10T17:26:54.322" v="431"/>
          <ac:picMkLst>
            <pc:docMk/>
            <pc:sldMk cId="3074771579" sldId="338"/>
            <ac:picMk id="6" creationId="{00000000-0000-0000-0000-000000000000}"/>
          </ac:picMkLst>
        </pc:picChg>
      </pc:sldChg>
    </pc:docChg>
  </pc:docChgLst>
  <pc:docChgLst>
    <pc:chgData name="Willey, Malia E - willeyme" userId="S::willeyme@jmu.edu::5350c2bf-7ab7-4526-b7a2-6fac5f196ac3" providerId="AD" clId="Web-{A7D90CA0-F3A7-7E09-B083-5802AD132961}"/>
    <pc:docChg chg="modSld">
      <pc:chgData name="Willey, Malia E - willeyme" userId="S::willeyme@jmu.edu::5350c2bf-7ab7-4526-b7a2-6fac5f196ac3" providerId="AD" clId="Web-{A7D90CA0-F3A7-7E09-B083-5802AD132961}" dt="2018-09-23T19:45:53.687" v="286" actId="20577"/>
      <pc:docMkLst>
        <pc:docMk/>
      </pc:docMkLst>
      <pc:sldChg chg="modNotes">
        <pc:chgData name="Willey, Malia E - willeyme" userId="S::willeyme@jmu.edu::5350c2bf-7ab7-4526-b7a2-6fac5f196ac3" providerId="AD" clId="Web-{A7D90CA0-F3A7-7E09-B083-5802AD132961}" dt="2018-09-23T19:11:01.810" v="70"/>
        <pc:sldMkLst>
          <pc:docMk/>
          <pc:sldMk cId="975513073" sldId="257"/>
        </pc:sldMkLst>
      </pc:sldChg>
      <pc:sldChg chg="modSp">
        <pc:chgData name="Willey, Malia E - willeyme" userId="S::willeyme@jmu.edu::5350c2bf-7ab7-4526-b7a2-6fac5f196ac3" providerId="AD" clId="Web-{A7D90CA0-F3A7-7E09-B083-5802AD132961}" dt="2018-09-23T19:45:53.687" v="286" actId="20577"/>
        <pc:sldMkLst>
          <pc:docMk/>
          <pc:sldMk cId="2714973644" sldId="277"/>
        </pc:sldMkLst>
        <pc:spChg chg="mod">
          <ac:chgData name="Willey, Malia E - willeyme" userId="S::willeyme@jmu.edu::5350c2bf-7ab7-4526-b7a2-6fac5f196ac3" providerId="AD" clId="Web-{A7D90CA0-F3A7-7E09-B083-5802AD132961}" dt="2018-09-23T19:44:39.046" v="206" actId="14100"/>
          <ac:spMkLst>
            <pc:docMk/>
            <pc:sldMk cId="2714973644" sldId="277"/>
            <ac:spMk id="2" creationId="{00000000-0000-0000-0000-000000000000}"/>
          </ac:spMkLst>
        </pc:spChg>
        <pc:spChg chg="mod">
          <ac:chgData name="Willey, Malia E - willeyme" userId="S::willeyme@jmu.edu::5350c2bf-7ab7-4526-b7a2-6fac5f196ac3" providerId="AD" clId="Web-{A7D90CA0-F3A7-7E09-B083-5802AD132961}" dt="2018-09-23T19:45:53.687" v="286" actId="20577"/>
          <ac:spMkLst>
            <pc:docMk/>
            <pc:sldMk cId="2714973644" sldId="277"/>
            <ac:spMk id="3" creationId="{00000000-0000-0000-0000-000000000000}"/>
          </ac:spMkLst>
        </pc:spChg>
      </pc:sldChg>
      <pc:sldChg chg="modNotes">
        <pc:chgData name="Willey, Malia E - willeyme" userId="S::willeyme@jmu.edu::5350c2bf-7ab7-4526-b7a2-6fac5f196ac3" providerId="AD" clId="Web-{A7D90CA0-F3A7-7E09-B083-5802AD132961}" dt="2018-09-23T19:11:22.237" v="72"/>
        <pc:sldMkLst>
          <pc:docMk/>
          <pc:sldMk cId="2769074385" sldId="299"/>
        </pc:sldMkLst>
      </pc:sldChg>
      <pc:sldChg chg="modSp">
        <pc:chgData name="Willey, Malia E - willeyme" userId="S::willeyme@jmu.edu::5350c2bf-7ab7-4526-b7a2-6fac5f196ac3" providerId="AD" clId="Web-{A7D90CA0-F3A7-7E09-B083-5802AD132961}" dt="2018-09-23T19:45:40.624" v="275" actId="20577"/>
        <pc:sldMkLst>
          <pc:docMk/>
          <pc:sldMk cId="1619059451" sldId="300"/>
        </pc:sldMkLst>
        <pc:spChg chg="mod">
          <ac:chgData name="Willey, Malia E - willeyme" userId="S::willeyme@jmu.edu::5350c2bf-7ab7-4526-b7a2-6fac5f196ac3" providerId="AD" clId="Web-{A7D90CA0-F3A7-7E09-B083-5802AD132961}" dt="2018-09-23T19:45:40.624" v="275" actId="20577"/>
          <ac:spMkLst>
            <pc:docMk/>
            <pc:sldMk cId="1619059451" sldId="300"/>
            <ac:spMk id="3" creationId="{D62598F5-8DBB-48E9-9438-197BBEA9AC93}"/>
          </ac:spMkLst>
        </pc:spChg>
      </pc:sldChg>
      <pc:sldChg chg="modNotes">
        <pc:chgData name="Willey, Malia E - willeyme" userId="S::willeyme@jmu.edu::5350c2bf-7ab7-4526-b7a2-6fac5f196ac3" providerId="AD" clId="Web-{A7D90CA0-F3A7-7E09-B083-5802AD132961}" dt="2018-09-23T19:11:04.779" v="71"/>
        <pc:sldMkLst>
          <pc:docMk/>
          <pc:sldMk cId="2645400880" sldId="302"/>
        </pc:sldMkLst>
      </pc:sldChg>
      <pc:sldChg chg="modSp">
        <pc:chgData name="Willey, Malia E - willeyme" userId="S::willeyme@jmu.edu::5350c2bf-7ab7-4526-b7a2-6fac5f196ac3" providerId="AD" clId="Web-{A7D90CA0-F3A7-7E09-B083-5802AD132961}" dt="2018-09-23T19:22:31.076" v="150" actId="20577"/>
        <pc:sldMkLst>
          <pc:docMk/>
          <pc:sldMk cId="1690817168" sldId="304"/>
        </pc:sldMkLst>
        <pc:spChg chg="mod">
          <ac:chgData name="Willey, Malia E - willeyme" userId="S::willeyme@jmu.edu::5350c2bf-7ab7-4526-b7a2-6fac5f196ac3" providerId="AD" clId="Web-{A7D90CA0-F3A7-7E09-B083-5802AD132961}" dt="2018-09-23T19:22:31.076" v="150" actId="20577"/>
          <ac:spMkLst>
            <pc:docMk/>
            <pc:sldMk cId="1690817168" sldId="304"/>
            <ac:spMk id="4" creationId="{34901FE2-873C-4894-B276-CB5446E20830}"/>
          </ac:spMkLst>
        </pc:spChg>
      </pc:sldChg>
    </pc:docChg>
  </pc:docChgLst>
  <pc:docChgLst>
    <pc:chgData name="Willey, Malia E - willeyme" userId="S::willeyme@jmu.edu::5350c2bf-7ab7-4526-b7a2-6fac5f196ac3" providerId="AD" clId="Web-{38BA844D-E43C-CD15-21D2-DE170667FDD1}"/>
    <pc:docChg chg="addSld modSld sldOrd">
      <pc:chgData name="Willey, Malia E - willeyme" userId="S::willeyme@jmu.edu::5350c2bf-7ab7-4526-b7a2-6fac5f196ac3" providerId="AD" clId="Web-{38BA844D-E43C-CD15-21D2-DE170667FDD1}" dt="2018-10-12T21:12:58.106" v="257"/>
      <pc:docMkLst>
        <pc:docMk/>
      </pc:docMkLst>
      <pc:sldChg chg="addSp delSp modSp add ord replId">
        <pc:chgData name="Willey, Malia E - willeyme" userId="S::willeyme@jmu.edu::5350c2bf-7ab7-4526-b7a2-6fac5f196ac3" providerId="AD" clId="Web-{38BA844D-E43C-CD15-21D2-DE170667FDD1}" dt="2018-10-12T21:12:58.106" v="257"/>
        <pc:sldMkLst>
          <pc:docMk/>
          <pc:sldMk cId="2937061705" sldId="340"/>
        </pc:sldMkLst>
        <pc:spChg chg="mod">
          <ac:chgData name="Willey, Malia E - willeyme" userId="S::willeyme@jmu.edu::5350c2bf-7ab7-4526-b7a2-6fac5f196ac3" providerId="AD" clId="Web-{38BA844D-E43C-CD15-21D2-DE170667FDD1}" dt="2018-10-12T20:27:58.953" v="4" actId="20577"/>
          <ac:spMkLst>
            <pc:docMk/>
            <pc:sldMk cId="2937061705" sldId="340"/>
            <ac:spMk id="2" creationId="{00000000-0000-0000-0000-000000000000}"/>
          </ac:spMkLst>
        </pc:spChg>
        <pc:graphicFrameChg chg="del">
          <ac:chgData name="Willey, Malia E - willeyme" userId="S::willeyme@jmu.edu::5350c2bf-7ab7-4526-b7a2-6fac5f196ac3" providerId="AD" clId="Web-{38BA844D-E43C-CD15-21D2-DE170667FDD1}" dt="2018-10-12T20:28:13.438" v="6"/>
          <ac:graphicFrameMkLst>
            <pc:docMk/>
            <pc:sldMk cId="2937061705" sldId="340"/>
            <ac:graphicFrameMk id="3" creationId="{E0808BA5-68A7-47B8-9F40-31CB04A37291}"/>
          </ac:graphicFrameMkLst>
        </pc:graphicFrameChg>
        <pc:graphicFrameChg chg="add mod">
          <ac:chgData name="Willey, Malia E - willeyme" userId="S::willeyme@jmu.edu::5350c2bf-7ab7-4526-b7a2-6fac5f196ac3" providerId="AD" clId="Web-{38BA844D-E43C-CD15-21D2-DE170667FDD1}" dt="2018-10-12T20:28:31.406" v="10" actId="1076"/>
          <ac:graphicFrameMkLst>
            <pc:docMk/>
            <pc:sldMk cId="2937061705" sldId="340"/>
            <ac:graphicFrameMk id="16" creationId="{65FE5DD0-4B0E-40DC-8ACB-208601A151DA}"/>
          </ac:graphicFrameMkLst>
        </pc:graphicFrameChg>
      </pc:sldChg>
      <pc:sldChg chg="addSp delSp modSp add ord replId">
        <pc:chgData name="Willey, Malia E - willeyme" userId="S::willeyme@jmu.edu::5350c2bf-7ab7-4526-b7a2-6fac5f196ac3" providerId="AD" clId="Web-{38BA844D-E43C-CD15-21D2-DE170667FDD1}" dt="2018-10-12T20:47:50.202" v="256" actId="1076"/>
        <pc:sldMkLst>
          <pc:docMk/>
          <pc:sldMk cId="3534248555" sldId="341"/>
        </pc:sldMkLst>
        <pc:spChg chg="add mod">
          <ac:chgData name="Willey, Malia E - willeyme" userId="S::willeyme@jmu.edu::5350c2bf-7ab7-4526-b7a2-6fac5f196ac3" providerId="AD" clId="Web-{38BA844D-E43C-CD15-21D2-DE170667FDD1}" dt="2018-10-12T20:47:12.217" v="254"/>
          <ac:spMkLst>
            <pc:docMk/>
            <pc:sldMk cId="3534248555" sldId="341"/>
            <ac:spMk id="3" creationId="{9202EFF6-BB4E-499C-B57B-53F19B152897}"/>
          </ac:spMkLst>
        </pc:spChg>
        <pc:spChg chg="add mod">
          <ac:chgData name="Willey, Malia E - willeyme" userId="S::willeyme@jmu.edu::5350c2bf-7ab7-4526-b7a2-6fac5f196ac3" providerId="AD" clId="Web-{38BA844D-E43C-CD15-21D2-DE170667FDD1}" dt="2018-10-12T20:47:50.202" v="256" actId="1076"/>
          <ac:spMkLst>
            <pc:docMk/>
            <pc:sldMk cId="3534248555" sldId="341"/>
            <ac:spMk id="14" creationId="{566294C9-9B0F-4285-A5CF-16045B5106F6}"/>
          </ac:spMkLst>
        </pc:spChg>
        <pc:spChg chg="add mod">
          <ac:chgData name="Willey, Malia E - willeyme" userId="S::willeyme@jmu.edu::5350c2bf-7ab7-4526-b7a2-6fac5f196ac3" providerId="AD" clId="Web-{38BA844D-E43C-CD15-21D2-DE170667FDD1}" dt="2018-10-12T20:47:00.483" v="253"/>
          <ac:spMkLst>
            <pc:docMk/>
            <pc:sldMk cId="3534248555" sldId="341"/>
            <ac:spMk id="15" creationId="{85CC11F3-DE95-416D-921A-E62FA6E6B4CB}"/>
          </ac:spMkLst>
        </pc:spChg>
        <pc:spChg chg="add del mod">
          <ac:chgData name="Willey, Malia E - willeyme" userId="S::willeyme@jmu.edu::5350c2bf-7ab7-4526-b7a2-6fac5f196ac3" providerId="AD" clId="Web-{38BA844D-E43C-CD15-21D2-DE170667FDD1}" dt="2018-10-12T20:42:14.401" v="206"/>
          <ac:spMkLst>
            <pc:docMk/>
            <pc:sldMk cId="3534248555" sldId="341"/>
            <ac:spMk id="16" creationId="{A3B60898-7B72-441F-9C75-9BD4103B5804}"/>
          </ac:spMkLst>
        </pc:spChg>
        <pc:graphicFrameChg chg="mod modGraphic">
          <ac:chgData name="Willey, Malia E - willeyme" userId="S::willeyme@jmu.edu::5350c2bf-7ab7-4526-b7a2-6fac5f196ac3" providerId="AD" clId="Web-{38BA844D-E43C-CD15-21D2-DE170667FDD1}" dt="2018-10-12T20:43:36.121" v="243"/>
          <ac:graphicFrameMkLst>
            <pc:docMk/>
            <pc:sldMk cId="3534248555" sldId="341"/>
            <ac:graphicFrameMk id="4" creationId="{8914838C-ED1A-4131-84F1-A6EE54EA27FC}"/>
          </ac:graphicFrameMkLst>
        </pc:graphicFrameChg>
        <pc:graphicFrameChg chg="add del">
          <ac:chgData name="Willey, Malia E - willeyme" userId="S::willeyme@jmu.edu::5350c2bf-7ab7-4526-b7a2-6fac5f196ac3" providerId="AD" clId="Web-{38BA844D-E43C-CD15-21D2-DE170667FDD1}" dt="2018-10-12T20:36:11.225" v="158"/>
          <ac:graphicFrameMkLst>
            <pc:docMk/>
            <pc:sldMk cId="3534248555" sldId="341"/>
            <ac:graphicFrameMk id="5" creationId="{90348780-969B-4B76-A4E8-E3F17A857540}"/>
          </ac:graphicFrameMkLst>
        </pc:graphicFrameChg>
      </pc:sldChg>
    </pc:docChg>
  </pc:docChgLst>
  <pc:docChgLst>
    <pc:chgData name="Willey, Malia E - willeyme" userId="S::willeyme@jmu.edu::5350c2bf-7ab7-4526-b7a2-6fac5f196ac3" providerId="AD" clId="Web-{1C135322-0FB6-E449-9E95-98045DBFD340}"/>
    <pc:docChg chg="modSld">
      <pc:chgData name="Willey, Malia E - willeyme" userId="S::willeyme@jmu.edu::5350c2bf-7ab7-4526-b7a2-6fac5f196ac3" providerId="AD" clId="Web-{1C135322-0FB6-E449-9E95-98045DBFD340}" dt="2018-09-24T14:54:39.444" v="11" actId="20577"/>
      <pc:docMkLst>
        <pc:docMk/>
      </pc:docMkLst>
    </pc:docChg>
  </pc:docChgLst>
  <pc:docChgLst>
    <pc:chgData name="Willey, Malia E - willeyme" userId="S::willeyme@jmu.edu::5350c2bf-7ab7-4526-b7a2-6fac5f196ac3" providerId="AD" clId="Web-{EA2309C3-2AAF-50FF-CFA5-A602E7EF7136}"/>
    <pc:docChg chg="modSld">
      <pc:chgData name="Willey, Malia E - willeyme" userId="S::willeyme@jmu.edu::5350c2bf-7ab7-4526-b7a2-6fac5f196ac3" providerId="AD" clId="Web-{EA2309C3-2AAF-50FF-CFA5-A602E7EF7136}" dt="2018-10-17T17:38:16.159" v="25" actId="20577"/>
      <pc:docMkLst>
        <pc:docMk/>
      </pc:docMkLst>
      <pc:sldChg chg="modSp">
        <pc:chgData name="Willey, Malia E - willeyme" userId="S::willeyme@jmu.edu::5350c2bf-7ab7-4526-b7a2-6fac5f196ac3" providerId="AD" clId="Web-{EA2309C3-2AAF-50FF-CFA5-A602E7EF7136}" dt="2018-10-17T17:38:16.159" v="24" actId="20577"/>
        <pc:sldMkLst>
          <pc:docMk/>
          <pc:sldMk cId="3074771579" sldId="338"/>
        </pc:sldMkLst>
        <pc:spChg chg="mod">
          <ac:chgData name="Willey, Malia E - willeyme" userId="S::willeyme@jmu.edu::5350c2bf-7ab7-4526-b7a2-6fac5f196ac3" providerId="AD" clId="Web-{EA2309C3-2AAF-50FF-CFA5-A602E7EF7136}" dt="2018-10-17T17:38:16.159" v="24" actId="20577"/>
          <ac:spMkLst>
            <pc:docMk/>
            <pc:sldMk cId="3074771579" sldId="338"/>
            <ac:spMk id="2" creationId="{00000000-0000-0000-0000-000000000000}"/>
          </ac:spMkLst>
        </pc:spChg>
      </pc:sldChg>
    </pc:docChg>
  </pc:docChgLst>
  <pc:docChgLst>
    <pc:chgData name="Fagan, Jody Condit - faganjc" userId="S::faganjc@jmu.edu::51d75767-d381-4d6d-bb37-92b6f792fa1b" providerId="AD" clId="Web-{DD1D7297-DB79-4EC0-95AA-E40E2AE3A7D7}"/>
    <pc:docChg chg="delSld">
      <pc:chgData name="Fagan, Jody Condit - faganjc" userId="S::faganjc@jmu.edu::51d75767-d381-4d6d-bb37-92b6f792fa1b" providerId="AD" clId="Web-{DD1D7297-DB79-4EC0-95AA-E40E2AE3A7D7}" dt="2018-10-16T14:53:49.637" v="1"/>
      <pc:docMkLst>
        <pc:docMk/>
      </pc:docMkLst>
    </pc:docChg>
  </pc:docChgLst>
  <pc:docChgLst>
    <pc:chgData name="Willey, Malia E - willeyme" userId="S::willeyme@jmu.edu::5350c2bf-7ab7-4526-b7a2-6fac5f196ac3" providerId="AD" clId="Web-{9FEDA0B6-29E4-5AE6-77D7-09E9BC45709F}"/>
    <pc:docChg chg="modSld">
      <pc:chgData name="Willey, Malia E - willeyme" userId="S::willeyme@jmu.edu::5350c2bf-7ab7-4526-b7a2-6fac5f196ac3" providerId="AD" clId="Web-{9FEDA0B6-29E4-5AE6-77D7-09E9BC45709F}" dt="2018-09-23T20:49:35.083" v="3"/>
      <pc:docMkLst>
        <pc:docMk/>
      </pc:docMkLst>
      <pc:sldChg chg="addSp delSp modSp">
        <pc:chgData name="Willey, Malia E - willeyme" userId="S::willeyme@jmu.edu::5350c2bf-7ab7-4526-b7a2-6fac5f196ac3" providerId="AD" clId="Web-{9FEDA0B6-29E4-5AE6-77D7-09E9BC45709F}" dt="2018-09-23T20:49:35.083" v="3"/>
        <pc:sldMkLst>
          <pc:docMk/>
          <pc:sldMk cId="3057264694" sldId="316"/>
        </pc:sldMkLst>
        <pc:spChg chg="mod">
          <ac:chgData name="Willey, Malia E - willeyme" userId="S::willeyme@jmu.edu::5350c2bf-7ab7-4526-b7a2-6fac5f196ac3" providerId="AD" clId="Web-{9FEDA0B6-29E4-5AE6-77D7-09E9BC45709F}" dt="2018-09-23T20:49:16.833" v="2"/>
          <ac:spMkLst>
            <pc:docMk/>
            <pc:sldMk cId="3057264694" sldId="316"/>
            <ac:spMk id="2" creationId="{68DC6723-A7F7-4721-8430-24063BA2778E}"/>
          </ac:spMkLst>
        </pc:spChg>
        <pc:spChg chg="add">
          <ac:chgData name="Willey, Malia E - willeyme" userId="S::willeyme@jmu.edu::5350c2bf-7ab7-4526-b7a2-6fac5f196ac3" providerId="AD" clId="Web-{9FEDA0B6-29E4-5AE6-77D7-09E9BC45709F}" dt="2018-09-23T20:49:16.833" v="2"/>
          <ac:spMkLst>
            <pc:docMk/>
            <pc:sldMk cId="3057264694" sldId="316"/>
            <ac:spMk id="7" creationId="{875D9C90-9BC4-475D-882D-E5CE728248F9}"/>
          </ac:spMkLst>
        </pc:spChg>
        <pc:spChg chg="del">
          <ac:chgData name="Willey, Malia E - willeyme" userId="S::willeyme@jmu.edu::5350c2bf-7ab7-4526-b7a2-6fac5f196ac3" providerId="AD" clId="Web-{9FEDA0B6-29E4-5AE6-77D7-09E9BC45709F}" dt="2018-09-23T20:47:56.207" v="0"/>
          <ac:spMkLst>
            <pc:docMk/>
            <pc:sldMk cId="3057264694" sldId="316"/>
            <ac:spMk id="10" creationId="{FC695245-44E3-4A14-900A-D06036644A4E}"/>
          </ac:spMkLst>
        </pc:spChg>
        <pc:graphicFrameChg chg="mod modGraphic">
          <ac:chgData name="Willey, Malia E - willeyme" userId="S::willeyme@jmu.edu::5350c2bf-7ab7-4526-b7a2-6fac5f196ac3" providerId="AD" clId="Web-{9FEDA0B6-29E4-5AE6-77D7-09E9BC45709F}" dt="2018-09-23T20:49:35.083" v="3"/>
          <ac:graphicFrameMkLst>
            <pc:docMk/>
            <pc:sldMk cId="3057264694" sldId="316"/>
            <ac:graphicFrameMk id="5" creationId="{A78630B9-9667-4AAC-BF81-126CAC03D116}"/>
          </ac:graphicFrameMkLst>
        </pc:graphicFrameChg>
        <pc:cxnChg chg="add">
          <ac:chgData name="Willey, Malia E - willeyme" userId="S::willeyme@jmu.edu::5350c2bf-7ab7-4526-b7a2-6fac5f196ac3" providerId="AD" clId="Web-{9FEDA0B6-29E4-5AE6-77D7-09E9BC45709F}" dt="2018-09-23T20:49:16.833" v="2"/>
          <ac:cxnSpMkLst>
            <pc:docMk/>
            <pc:sldMk cId="3057264694" sldId="316"/>
            <ac:cxnSpMk id="12" creationId="{5B9A992A-8032-4495-B8E1-DA5D877041CE}"/>
          </ac:cxnSpMkLst>
        </pc:cxnChg>
      </pc:sldChg>
    </pc:docChg>
  </pc:docChgLst>
  <pc:docChgLst>
    <pc:chgData name="Willey, Malia E - willeyme" userId="S::willeyme@jmu.edu::5350c2bf-7ab7-4526-b7a2-6fac5f196ac3" providerId="AD" clId="Web-{C035A854-FBC3-3A38-367C-1989C8D6F856}"/>
    <pc:docChg chg="modSld">
      <pc:chgData name="Willey, Malia E - willeyme" userId="S::willeyme@jmu.edu::5350c2bf-7ab7-4526-b7a2-6fac5f196ac3" providerId="AD" clId="Web-{C035A854-FBC3-3A38-367C-1989C8D6F856}" dt="2018-10-17T19:26:09.595" v="7" actId="20577"/>
      <pc:docMkLst>
        <pc:docMk/>
      </pc:docMkLst>
      <pc:sldChg chg="modSp">
        <pc:chgData name="Willey, Malia E - willeyme" userId="S::willeyme@jmu.edu::5350c2bf-7ab7-4526-b7a2-6fac5f196ac3" providerId="AD" clId="Web-{C035A854-FBC3-3A38-367C-1989C8D6F856}" dt="2018-10-17T19:26:09.595" v="6" actId="20577"/>
        <pc:sldMkLst>
          <pc:docMk/>
          <pc:sldMk cId="3074771579" sldId="338"/>
        </pc:sldMkLst>
        <pc:spChg chg="mod">
          <ac:chgData name="Willey, Malia E - willeyme" userId="S::willeyme@jmu.edu::5350c2bf-7ab7-4526-b7a2-6fac5f196ac3" providerId="AD" clId="Web-{C035A854-FBC3-3A38-367C-1989C8D6F856}" dt="2018-10-17T19:26:09.595" v="6" actId="20577"/>
          <ac:spMkLst>
            <pc:docMk/>
            <pc:sldMk cId="3074771579" sldId="338"/>
            <ac:spMk id="2" creationId="{00000000-0000-0000-0000-000000000000}"/>
          </ac:spMkLst>
        </pc:spChg>
      </pc:sldChg>
    </pc:docChg>
  </pc:docChgLst>
  <pc:docChgLst>
    <pc:chgData name="Willey, Malia E - willeyme" userId="S::willeyme@jmu.edu::5350c2bf-7ab7-4526-b7a2-6fac5f196ac3" providerId="AD" clId="Web-{6A6662C9-A134-14E1-37B1-CCF1D5214CE1}"/>
    <pc:docChg chg="modSld">
      <pc:chgData name="Willey, Malia E - willeyme" userId="S::willeyme@jmu.edu::5350c2bf-7ab7-4526-b7a2-6fac5f196ac3" providerId="AD" clId="Web-{6A6662C9-A134-14E1-37B1-CCF1D5214CE1}" dt="2018-10-09T16:43:54.149" v="313"/>
      <pc:docMkLst>
        <pc:docMk/>
      </pc:docMkLst>
      <pc:sldChg chg="modSp">
        <pc:chgData name="Willey, Malia E - willeyme" userId="S::willeyme@jmu.edu::5350c2bf-7ab7-4526-b7a2-6fac5f196ac3" providerId="AD" clId="Web-{6A6662C9-A134-14E1-37B1-CCF1D5214CE1}" dt="2018-10-09T16:39:15.416" v="301" actId="20577"/>
        <pc:sldMkLst>
          <pc:docMk/>
          <pc:sldMk cId="1758209511" sldId="301"/>
        </pc:sldMkLst>
        <pc:spChg chg="mod">
          <ac:chgData name="Willey, Malia E - willeyme" userId="S::willeyme@jmu.edu::5350c2bf-7ab7-4526-b7a2-6fac5f196ac3" providerId="AD" clId="Web-{6A6662C9-A134-14E1-37B1-CCF1D5214CE1}" dt="2018-10-09T16:39:15.416" v="301" actId="20577"/>
          <ac:spMkLst>
            <pc:docMk/>
            <pc:sldMk cId="1758209511" sldId="301"/>
            <ac:spMk id="3" creationId="{6F1A70F6-53A8-4F8F-9005-A3AE372999C9}"/>
          </ac:spMkLst>
        </pc:spChg>
      </pc:sldChg>
      <pc:sldChg chg="modSp">
        <pc:chgData name="Willey, Malia E - willeyme" userId="S::willeyme@jmu.edu::5350c2bf-7ab7-4526-b7a2-6fac5f196ac3" providerId="AD" clId="Web-{6A6662C9-A134-14E1-37B1-CCF1D5214CE1}" dt="2018-10-09T16:30:59.578" v="277" actId="20577"/>
        <pc:sldMkLst>
          <pc:docMk/>
          <pc:sldMk cId="2036354495" sldId="332"/>
        </pc:sldMkLst>
        <pc:spChg chg="mod">
          <ac:chgData name="Willey, Malia E - willeyme" userId="S::willeyme@jmu.edu::5350c2bf-7ab7-4526-b7a2-6fac5f196ac3" providerId="AD" clId="Web-{6A6662C9-A134-14E1-37B1-CCF1D5214CE1}" dt="2018-10-09T16:30:59.578" v="277" actId="20577"/>
          <ac:spMkLst>
            <pc:docMk/>
            <pc:sldMk cId="2036354495" sldId="332"/>
            <ac:spMk id="4" creationId="{34901FE2-873C-4894-B276-CB5446E20830}"/>
          </ac:spMkLst>
        </pc:spChg>
      </pc:sldChg>
      <pc:sldChg chg="addSp delSp modSp">
        <pc:chgData name="Willey, Malia E - willeyme" userId="S::willeyme@jmu.edu::5350c2bf-7ab7-4526-b7a2-6fac5f196ac3" providerId="AD" clId="Web-{6A6662C9-A134-14E1-37B1-CCF1D5214CE1}" dt="2018-10-09T16:26:28.736" v="227" actId="20577"/>
        <pc:sldMkLst>
          <pc:docMk/>
          <pc:sldMk cId="2852020272" sldId="333"/>
        </pc:sldMkLst>
        <pc:spChg chg="mod">
          <ac:chgData name="Willey, Malia E - willeyme" userId="S::willeyme@jmu.edu::5350c2bf-7ab7-4526-b7a2-6fac5f196ac3" providerId="AD" clId="Web-{6A6662C9-A134-14E1-37B1-CCF1D5214CE1}" dt="2018-10-09T16:25:02.653" v="185" actId="20577"/>
          <ac:spMkLst>
            <pc:docMk/>
            <pc:sldMk cId="2852020272" sldId="333"/>
            <ac:spMk id="2" creationId="{2C065D1E-6936-44E1-AA2D-A4814ADC52C9}"/>
          </ac:spMkLst>
        </pc:spChg>
        <pc:spChg chg="mod">
          <ac:chgData name="Willey, Malia E - willeyme" userId="S::willeyme@jmu.edu::5350c2bf-7ab7-4526-b7a2-6fac5f196ac3" providerId="AD" clId="Web-{6A6662C9-A134-14E1-37B1-CCF1D5214CE1}" dt="2018-10-09T16:26:28.736" v="227" actId="20577"/>
          <ac:spMkLst>
            <pc:docMk/>
            <pc:sldMk cId="2852020272" sldId="333"/>
            <ac:spMk id="4" creationId="{34901FE2-873C-4894-B276-CB5446E20830}"/>
          </ac:spMkLst>
        </pc:spChg>
        <pc:picChg chg="add del mod">
          <ac:chgData name="Willey, Malia E - willeyme" userId="S::willeyme@jmu.edu::5350c2bf-7ab7-4526-b7a2-6fac5f196ac3" providerId="AD" clId="Web-{6A6662C9-A134-14E1-37B1-CCF1D5214CE1}" dt="2018-10-09T16:24:38.027" v="168"/>
          <ac:picMkLst>
            <pc:docMk/>
            <pc:sldMk cId="2852020272" sldId="333"/>
            <ac:picMk id="8" creationId="{00000000-0000-0000-0000-000000000000}"/>
          </ac:picMkLst>
        </pc:picChg>
        <pc:picChg chg="del">
          <ac:chgData name="Willey, Malia E - willeyme" userId="S::willeyme@jmu.edu::5350c2bf-7ab7-4526-b7a2-6fac5f196ac3" providerId="AD" clId="Web-{6A6662C9-A134-14E1-37B1-CCF1D5214CE1}" dt="2018-10-09T16:10:33.984" v="0"/>
          <ac:picMkLst>
            <pc:docMk/>
            <pc:sldMk cId="2852020272" sldId="333"/>
            <ac:picMk id="9" creationId="{00000000-0000-0000-0000-000000000000}"/>
          </ac:picMkLst>
        </pc:picChg>
      </pc:sldChg>
      <pc:sldChg chg="modSp mod setBg">
        <pc:chgData name="Willey, Malia E - willeyme" userId="S::willeyme@jmu.edu::5350c2bf-7ab7-4526-b7a2-6fac5f196ac3" providerId="AD" clId="Web-{6A6662C9-A134-14E1-37B1-CCF1D5214CE1}" dt="2018-10-09T16:43:54.149" v="313"/>
        <pc:sldMkLst>
          <pc:docMk/>
          <pc:sldMk cId="1123526392" sldId="334"/>
        </pc:sldMkLst>
        <pc:spChg chg="mod">
          <ac:chgData name="Willey, Malia E - willeyme" userId="S::willeyme@jmu.edu::5350c2bf-7ab7-4526-b7a2-6fac5f196ac3" providerId="AD" clId="Web-{6A6662C9-A134-14E1-37B1-CCF1D5214CE1}" dt="2018-10-09T16:43:44.680" v="311" actId="20577"/>
          <ac:spMkLst>
            <pc:docMk/>
            <pc:sldMk cId="1123526392" sldId="334"/>
            <ac:spMk id="2" creationId="{FCF28AE0-3282-43E0-8AFA-7C897F407540}"/>
          </ac:spMkLst>
        </pc:spChg>
        <pc:graphicFrameChg chg="modGraphic">
          <ac:chgData name="Willey, Malia E - willeyme" userId="S::willeyme@jmu.edu::5350c2bf-7ab7-4526-b7a2-6fac5f196ac3" providerId="AD" clId="Web-{6A6662C9-A134-14E1-37B1-CCF1D5214CE1}" dt="2018-10-09T16:41:12.062" v="308"/>
          <ac:graphicFrameMkLst>
            <pc:docMk/>
            <pc:sldMk cId="1123526392" sldId="334"/>
            <ac:graphicFrameMk id="5" creationId="{00000000-0000-0000-0000-000000000000}"/>
          </ac:graphicFrameMkLst>
        </pc:graphicFrameChg>
      </pc:sldChg>
    </pc:docChg>
  </pc:docChgLst>
  <pc:docChgLst>
    <pc:chgData name="Willey, Malia E - willeyme" userId="S::willeyme@jmu.edu::5350c2bf-7ab7-4526-b7a2-6fac5f196ac3" providerId="AD" clId="Web-{C4DD31BB-CBCC-F568-CF64-8D3DFA65F2BB}"/>
    <pc:docChg chg="addSld delSld modSld sldOrd">
      <pc:chgData name="Willey, Malia E - willeyme" userId="S::willeyme@jmu.edu::5350c2bf-7ab7-4526-b7a2-6fac5f196ac3" providerId="AD" clId="Web-{C4DD31BB-CBCC-F568-CF64-8D3DFA65F2BB}" dt="2018-09-25T20:28:09.320" v="97" actId="20577"/>
      <pc:docMkLst>
        <pc:docMk/>
      </pc:docMkLst>
      <pc:sldChg chg="modSp">
        <pc:chgData name="Willey, Malia E - willeyme" userId="S::willeyme@jmu.edu::5350c2bf-7ab7-4526-b7a2-6fac5f196ac3" providerId="AD" clId="Web-{C4DD31BB-CBCC-F568-CF64-8D3DFA65F2BB}" dt="2018-09-25T20:27:59.023" v="95" actId="20577"/>
        <pc:sldMkLst>
          <pc:docMk/>
          <pc:sldMk cId="1758209511" sldId="301"/>
        </pc:sldMkLst>
        <pc:spChg chg="mod">
          <ac:chgData name="Willey, Malia E - willeyme" userId="S::willeyme@jmu.edu::5350c2bf-7ab7-4526-b7a2-6fac5f196ac3" providerId="AD" clId="Web-{C4DD31BB-CBCC-F568-CF64-8D3DFA65F2BB}" dt="2018-09-25T20:27:59.023" v="95" actId="20577"/>
          <ac:spMkLst>
            <pc:docMk/>
            <pc:sldMk cId="1758209511" sldId="301"/>
            <ac:spMk id="3" creationId="{6F1A70F6-53A8-4F8F-9005-A3AE372999C9}"/>
          </ac:spMkLst>
        </pc:spChg>
      </pc:sldChg>
      <pc:sldChg chg="modSp">
        <pc:chgData name="Willey, Malia E - willeyme" userId="S::willeyme@jmu.edu::5350c2bf-7ab7-4526-b7a2-6fac5f196ac3" providerId="AD" clId="Web-{C4DD31BB-CBCC-F568-CF64-8D3DFA65F2BB}" dt="2018-09-25T19:58:08.042" v="34" actId="20577"/>
        <pc:sldMkLst>
          <pc:docMk/>
          <pc:sldMk cId="2233391802" sldId="309"/>
        </pc:sldMkLst>
        <pc:spChg chg="mod">
          <ac:chgData name="Willey, Malia E - willeyme" userId="S::willeyme@jmu.edu::5350c2bf-7ab7-4526-b7a2-6fac5f196ac3" providerId="AD" clId="Web-{C4DD31BB-CBCC-F568-CF64-8D3DFA65F2BB}" dt="2018-09-25T19:58:08.042" v="34" actId="20577"/>
          <ac:spMkLst>
            <pc:docMk/>
            <pc:sldMk cId="2233391802" sldId="309"/>
            <ac:spMk id="2" creationId="{BA5B1370-59D6-4909-AFCC-BA22A7D489EB}"/>
          </ac:spMkLst>
        </pc:spChg>
      </pc:sldChg>
      <pc:sldChg chg="addSp delSp modSp new mod setBg modClrScheme chgLayout">
        <pc:chgData name="Willey, Malia E - willeyme" userId="S::willeyme@jmu.edu::5350c2bf-7ab7-4526-b7a2-6fac5f196ac3" providerId="AD" clId="Web-{C4DD31BB-CBCC-F568-CF64-8D3DFA65F2BB}" dt="2018-09-25T20:27:39.084" v="92" actId="14100"/>
        <pc:sldMkLst>
          <pc:docMk/>
          <pc:sldMk cId="1586521262" sldId="318"/>
        </pc:sldMkLst>
        <pc:spChg chg="add del">
          <ac:chgData name="Willey, Malia E - willeyme" userId="S::willeyme@jmu.edu::5350c2bf-7ab7-4526-b7a2-6fac5f196ac3" providerId="AD" clId="Web-{C4DD31BB-CBCC-F568-CF64-8D3DFA65F2BB}" dt="2018-09-25T20:25:48.501" v="83"/>
          <ac:spMkLst>
            <pc:docMk/>
            <pc:sldMk cId="1586521262" sldId="318"/>
            <ac:spMk id="2" creationId="{23064B29-D648-4F23-8F17-2F9B09140F35}"/>
          </ac:spMkLst>
        </pc:spChg>
        <pc:spChg chg="add del">
          <ac:chgData name="Willey, Malia E - willeyme" userId="S::willeyme@jmu.edu::5350c2bf-7ab7-4526-b7a2-6fac5f196ac3" providerId="AD" clId="Web-{C4DD31BB-CBCC-F568-CF64-8D3DFA65F2BB}" dt="2018-09-25T20:25:48.501" v="83"/>
          <ac:spMkLst>
            <pc:docMk/>
            <pc:sldMk cId="1586521262" sldId="318"/>
            <ac:spMk id="3" creationId="{9A793DAB-9F00-4A5F-9E8D-CB793BDBF1AC}"/>
          </ac:spMkLst>
        </pc:spChg>
        <pc:spChg chg="add del mod">
          <ac:chgData name="Willey, Malia E - willeyme" userId="S::willeyme@jmu.edu::5350c2bf-7ab7-4526-b7a2-6fac5f196ac3" providerId="AD" clId="Web-{C4DD31BB-CBCC-F568-CF64-8D3DFA65F2BB}" dt="2018-09-25T20:24:12.168" v="60"/>
          <ac:spMkLst>
            <pc:docMk/>
            <pc:sldMk cId="1586521262" sldId="318"/>
            <ac:spMk id="4" creationId="{37F5E186-29F4-48F9-81AE-EE3B86BE3D2B}"/>
          </ac:spMkLst>
        </pc:spChg>
        <pc:spChg chg="add del mod">
          <ac:chgData name="Willey, Malia E - willeyme" userId="S::willeyme@jmu.edu::5350c2bf-7ab7-4526-b7a2-6fac5f196ac3" providerId="AD" clId="Web-{C4DD31BB-CBCC-F568-CF64-8D3DFA65F2BB}" dt="2018-09-25T20:25:30.141" v="80"/>
          <ac:spMkLst>
            <pc:docMk/>
            <pc:sldMk cId="1586521262" sldId="318"/>
            <ac:spMk id="6" creationId="{B8181D03-E901-4809-869D-DEDC7F0DC28A}"/>
          </ac:spMkLst>
        </pc:spChg>
        <pc:spChg chg="add del">
          <ac:chgData name="Willey, Malia E - willeyme" userId="S::willeyme@jmu.edu::5350c2bf-7ab7-4526-b7a2-6fac5f196ac3" providerId="AD" clId="Web-{C4DD31BB-CBCC-F568-CF64-8D3DFA65F2BB}" dt="2018-09-25T20:25:08.468" v="74"/>
          <ac:spMkLst>
            <pc:docMk/>
            <pc:sldMk cId="1586521262" sldId="318"/>
            <ac:spMk id="7" creationId="{BDE2D3C3-0C18-45D2-BB8F-C0AC9718BE8E}"/>
          </ac:spMkLst>
        </pc:spChg>
        <pc:spChg chg="add del">
          <ac:chgData name="Willey, Malia E - willeyme" userId="S::willeyme@jmu.edu::5350c2bf-7ab7-4526-b7a2-6fac5f196ac3" providerId="AD" clId="Web-{C4DD31BB-CBCC-F568-CF64-8D3DFA65F2BB}" dt="2018-09-25T20:25:26.031" v="76"/>
          <ac:spMkLst>
            <pc:docMk/>
            <pc:sldMk cId="1586521262" sldId="318"/>
            <ac:spMk id="8" creationId="{BDE2D3C3-0C18-45D2-BB8F-C0AC9718BE8E}"/>
          </ac:spMkLst>
        </pc:spChg>
        <pc:spChg chg="add mod">
          <ac:chgData name="Willey, Malia E - willeyme" userId="S::willeyme@jmu.edu::5350c2bf-7ab7-4526-b7a2-6fac5f196ac3" providerId="AD" clId="Web-{C4DD31BB-CBCC-F568-CF64-8D3DFA65F2BB}" dt="2018-09-25T20:27:39.084" v="92" actId="14100"/>
          <ac:spMkLst>
            <pc:docMk/>
            <pc:sldMk cId="1586521262" sldId="318"/>
            <ac:spMk id="10" creationId="{6293CE52-BF8A-47CC-A65D-07B6D15C20D5}"/>
          </ac:spMkLst>
        </pc:spChg>
        <pc:graphicFrameChg chg="add mod">
          <ac:chgData name="Willey, Malia E - willeyme" userId="S::willeyme@jmu.edu::5350c2bf-7ab7-4526-b7a2-6fac5f196ac3" providerId="AD" clId="Web-{C4DD31BB-CBCC-F568-CF64-8D3DFA65F2BB}" dt="2018-09-25T20:27:07.707" v="90" actId="1076"/>
          <ac:graphicFrameMkLst>
            <pc:docMk/>
            <pc:sldMk cId="1586521262" sldId="318"/>
            <ac:graphicFrameMk id="12" creationId="{43E04F02-7AA8-438F-8157-387C087A95B0}"/>
          </ac:graphicFrameMkLst>
        </pc:graphicFrameChg>
      </pc:sldChg>
    </pc:docChg>
  </pc:docChgLst>
  <pc:docChgLst>
    <pc:chgData name="Willey, Malia E - willeyme" userId="S::willeyme@jmu.edu::5350c2bf-7ab7-4526-b7a2-6fac5f196ac3" providerId="AD" clId="Web-{C0FA7924-DB5A-998E-7EA7-E5DB69186BCB}"/>
    <pc:docChg chg="modSld">
      <pc:chgData name="Willey, Malia E - willeyme" userId="S::willeyme@jmu.edu::5350c2bf-7ab7-4526-b7a2-6fac5f196ac3" providerId="AD" clId="Web-{C0FA7924-DB5A-998E-7EA7-E5DB69186BCB}" dt="2018-10-10T22:31:40.118" v="23" actId="20577"/>
      <pc:docMkLst>
        <pc:docMk/>
      </pc:docMkLst>
      <pc:sldChg chg="modSp">
        <pc:chgData name="Willey, Malia E - willeyme" userId="S::willeyme@jmu.edu::5350c2bf-7ab7-4526-b7a2-6fac5f196ac3" providerId="AD" clId="Web-{C0FA7924-DB5A-998E-7EA7-E5DB69186BCB}" dt="2018-10-10T22:31:40.118" v="22" actId="20577"/>
        <pc:sldMkLst>
          <pc:docMk/>
          <pc:sldMk cId="1758209511" sldId="301"/>
        </pc:sldMkLst>
        <pc:spChg chg="mod">
          <ac:chgData name="Willey, Malia E - willeyme" userId="S::willeyme@jmu.edu::5350c2bf-7ab7-4526-b7a2-6fac5f196ac3" providerId="AD" clId="Web-{C0FA7924-DB5A-998E-7EA7-E5DB69186BCB}" dt="2018-10-10T22:31:40.118" v="22" actId="20577"/>
          <ac:spMkLst>
            <pc:docMk/>
            <pc:sldMk cId="1758209511" sldId="301"/>
            <ac:spMk id="3" creationId="{6F1A70F6-53A8-4F8F-9005-A3AE372999C9}"/>
          </ac:spMkLst>
        </pc:spChg>
      </pc:sldChg>
      <pc:sldChg chg="modSp">
        <pc:chgData name="Willey, Malia E - willeyme" userId="S::willeyme@jmu.edu::5350c2bf-7ab7-4526-b7a2-6fac5f196ac3" providerId="AD" clId="Web-{C0FA7924-DB5A-998E-7EA7-E5DB69186BCB}" dt="2018-10-10T22:27:50.750" v="11" actId="1076"/>
        <pc:sldMkLst>
          <pc:docMk/>
          <pc:sldMk cId="3318104312" sldId="305"/>
        </pc:sldMkLst>
        <pc:graphicFrameChg chg="mod modGraphic">
          <ac:chgData name="Willey, Malia E - willeyme" userId="S::willeyme@jmu.edu::5350c2bf-7ab7-4526-b7a2-6fac5f196ac3" providerId="AD" clId="Web-{C0FA7924-DB5A-998E-7EA7-E5DB69186BCB}" dt="2018-10-10T22:27:50.750" v="11" actId="1076"/>
          <ac:graphicFrameMkLst>
            <pc:docMk/>
            <pc:sldMk cId="3318104312" sldId="305"/>
            <ac:graphicFrameMk id="3" creationId="{C40BF006-95AE-403A-89E6-5A7E1C0ADF6A}"/>
          </ac:graphicFrameMkLst>
        </pc:graphicFrameChg>
      </pc:sldChg>
      <pc:sldChg chg="modSp">
        <pc:chgData name="Willey, Malia E - willeyme" userId="S::willeyme@jmu.edu::5350c2bf-7ab7-4526-b7a2-6fac5f196ac3" providerId="AD" clId="Web-{C0FA7924-DB5A-998E-7EA7-E5DB69186BCB}" dt="2018-10-10T22:29:21.753" v="14" actId="20577"/>
        <pc:sldMkLst>
          <pc:docMk/>
          <pc:sldMk cId="354233475" sldId="321"/>
        </pc:sldMkLst>
        <pc:spChg chg="mod">
          <ac:chgData name="Willey, Malia E - willeyme" userId="S::willeyme@jmu.edu::5350c2bf-7ab7-4526-b7a2-6fac5f196ac3" providerId="AD" clId="Web-{C0FA7924-DB5A-998E-7EA7-E5DB69186BCB}" dt="2018-10-10T22:29:21.753" v="14" actId="20577"/>
          <ac:spMkLst>
            <pc:docMk/>
            <pc:sldMk cId="354233475" sldId="321"/>
            <ac:spMk id="2" creationId="{00000000-0000-0000-0000-000000000000}"/>
          </ac:spMkLst>
        </pc:spChg>
      </pc:sldChg>
      <pc:sldChg chg="modSp">
        <pc:chgData name="Willey, Malia E - willeyme" userId="S::willeyme@jmu.edu::5350c2bf-7ab7-4526-b7a2-6fac5f196ac3" providerId="AD" clId="Web-{C0FA7924-DB5A-998E-7EA7-E5DB69186BCB}" dt="2018-10-10T22:27:36.171" v="10" actId="1076"/>
        <pc:sldMkLst>
          <pc:docMk/>
          <pc:sldMk cId="3074771579" sldId="338"/>
        </pc:sldMkLst>
        <pc:graphicFrameChg chg="mod modGraphic">
          <ac:chgData name="Willey, Malia E - willeyme" userId="S::willeyme@jmu.edu::5350c2bf-7ab7-4526-b7a2-6fac5f196ac3" providerId="AD" clId="Web-{C0FA7924-DB5A-998E-7EA7-E5DB69186BCB}" dt="2018-10-10T22:27:36.171" v="10" actId="1076"/>
          <ac:graphicFrameMkLst>
            <pc:docMk/>
            <pc:sldMk cId="3074771579" sldId="338"/>
            <ac:graphicFrameMk id="3" creationId="{E0808BA5-68A7-47B8-9F40-31CB04A37291}"/>
          </ac:graphicFrameMkLst>
        </pc:graphicFrameChg>
      </pc:sldChg>
    </pc:docChg>
  </pc:docChgLst>
  <pc:docChgLst>
    <pc:chgData name="Willey, Malia E - willeyme" userId="S::willeyme@jmu.edu::5350c2bf-7ab7-4526-b7a2-6fac5f196ac3" providerId="AD" clId="Web-{14AC6DDB-0647-8FA9-0543-020C02F9C729}"/>
    <pc:docChg chg="modSld">
      <pc:chgData name="Willey, Malia E - willeyme" userId="S::willeyme@jmu.edu::5350c2bf-7ab7-4526-b7a2-6fac5f196ac3" providerId="AD" clId="Web-{14AC6DDB-0647-8FA9-0543-020C02F9C729}" dt="2018-11-05T16:43:03.376" v="4"/>
      <pc:docMkLst>
        <pc:docMk/>
      </pc:docMkLst>
      <pc:sldChg chg="modNotes">
        <pc:chgData name="Willey, Malia E - willeyme" userId="S::willeyme@jmu.edu::5350c2bf-7ab7-4526-b7a2-6fac5f196ac3" providerId="AD" clId="Web-{14AC6DDB-0647-8FA9-0543-020C02F9C729}" dt="2018-11-05T16:43:03.376" v="4"/>
        <pc:sldMkLst>
          <pc:docMk/>
          <pc:sldMk cId="1433693605" sldId="293"/>
        </pc:sldMkLst>
      </pc:sldChg>
      <pc:sldChg chg="modNotes">
        <pc:chgData name="Willey, Malia E - willeyme" userId="S::willeyme@jmu.edu::5350c2bf-7ab7-4526-b7a2-6fac5f196ac3" providerId="AD" clId="Web-{14AC6DDB-0647-8FA9-0543-020C02F9C729}" dt="2018-11-05T16:42:28.828" v="3"/>
        <pc:sldMkLst>
          <pc:docMk/>
          <pc:sldMk cId="1764963319" sldId="307"/>
        </pc:sldMkLst>
      </pc:sldChg>
    </pc:docChg>
  </pc:docChgLst>
  <pc:docChgLst>
    <pc:chgData name="Fagan, Jody Condit - faganjc" userId="S::faganjc@jmu.edu::51d75767-d381-4d6d-bb37-92b6f792fa1b" providerId="AD" clId="Web-{426A9019-BC1B-4971-B419-8F2A7E32CB9F}"/>
    <pc:docChg chg="addSld modSld sldOrd">
      <pc:chgData name="Fagan, Jody Condit - faganjc" userId="S::faganjc@jmu.edu::51d75767-d381-4d6d-bb37-92b6f792fa1b" providerId="AD" clId="Web-{426A9019-BC1B-4971-B419-8F2A7E32CB9F}" dt="2018-09-30T14:26:42.771" v="123" actId="20577"/>
      <pc:docMkLst>
        <pc:docMk/>
      </pc:docMkLst>
    </pc:docChg>
  </pc:docChgLst>
  <pc:docChgLst>
    <pc:chgData name="Willey, Malia E - willeyme" userId="S::willeyme@jmu.edu::5350c2bf-7ab7-4526-b7a2-6fac5f196ac3" providerId="AD" clId="Web-{0B4C8166-A671-AE83-D575-51E0624A644D}"/>
    <pc:docChg chg="addSld delSld modSld">
      <pc:chgData name="Willey, Malia E - willeyme" userId="S::willeyme@jmu.edu::5350c2bf-7ab7-4526-b7a2-6fac5f196ac3" providerId="AD" clId="Web-{0B4C8166-A671-AE83-D575-51E0624A644D}" dt="2018-09-23T20:34:13.904" v="272" actId="20577"/>
      <pc:docMkLst>
        <pc:docMk/>
      </pc:docMkLst>
      <pc:sldChg chg="modSp">
        <pc:chgData name="Willey, Malia E - willeyme" userId="S::willeyme@jmu.edu::5350c2bf-7ab7-4526-b7a2-6fac5f196ac3" providerId="AD" clId="Web-{0B4C8166-A671-AE83-D575-51E0624A644D}" dt="2018-09-23T20:34:13.904" v="271" actId="20577"/>
        <pc:sldMkLst>
          <pc:docMk/>
          <pc:sldMk cId="1758209511" sldId="301"/>
        </pc:sldMkLst>
        <pc:spChg chg="mod">
          <ac:chgData name="Willey, Malia E - willeyme" userId="S::willeyme@jmu.edu::5350c2bf-7ab7-4526-b7a2-6fac5f196ac3" providerId="AD" clId="Web-{0B4C8166-A671-AE83-D575-51E0624A644D}" dt="2018-09-23T20:34:13.904" v="271" actId="20577"/>
          <ac:spMkLst>
            <pc:docMk/>
            <pc:sldMk cId="1758209511" sldId="301"/>
            <ac:spMk id="3" creationId="{6F1A70F6-53A8-4F8F-9005-A3AE372999C9}"/>
          </ac:spMkLst>
        </pc:spChg>
      </pc:sldChg>
      <pc:sldChg chg="addSp delSp modSp new mod setBg modClrScheme chgLayout">
        <pc:chgData name="Willey, Malia E - willeyme" userId="S::willeyme@jmu.edu::5350c2bf-7ab7-4526-b7a2-6fac5f196ac3" providerId="AD" clId="Web-{0B4C8166-A671-AE83-D575-51E0624A644D}" dt="2018-09-23T20:28:30.119" v="262"/>
        <pc:sldMkLst>
          <pc:docMk/>
          <pc:sldMk cId="3057264694" sldId="316"/>
        </pc:sldMkLst>
        <pc:spChg chg="mod ord">
          <ac:chgData name="Willey, Malia E - willeyme" userId="S::willeyme@jmu.edu::5350c2bf-7ab7-4526-b7a2-6fac5f196ac3" providerId="AD" clId="Web-{0B4C8166-A671-AE83-D575-51E0624A644D}" dt="2018-09-23T20:28:30.119" v="262"/>
          <ac:spMkLst>
            <pc:docMk/>
            <pc:sldMk cId="3057264694" sldId="316"/>
            <ac:spMk id="2" creationId="{68DC6723-A7F7-4721-8430-24063BA2778E}"/>
          </ac:spMkLst>
        </pc:spChg>
        <pc:spChg chg="add del mod ord replId">
          <ac:chgData name="Willey, Malia E - willeyme" userId="S::willeyme@jmu.edu::5350c2bf-7ab7-4526-b7a2-6fac5f196ac3" providerId="AD" clId="Web-{0B4C8166-A671-AE83-D575-51E0624A644D}" dt="2018-09-23T20:28:30.119" v="262"/>
          <ac:spMkLst>
            <pc:docMk/>
            <pc:sldMk cId="3057264694" sldId="316"/>
            <ac:spMk id="6" creationId="{7DC64750-DD72-49DE-8124-8688E6C0084B}"/>
          </ac:spMkLst>
        </pc:spChg>
        <pc:spChg chg="add">
          <ac:chgData name="Willey, Malia E - willeyme" userId="S::willeyme@jmu.edu::5350c2bf-7ab7-4526-b7a2-6fac5f196ac3" providerId="AD" clId="Web-{0B4C8166-A671-AE83-D575-51E0624A644D}" dt="2018-09-23T20:28:30.119" v="262"/>
          <ac:spMkLst>
            <pc:docMk/>
            <pc:sldMk cId="3057264694" sldId="316"/>
            <ac:spMk id="10" creationId="{FC695245-44E3-4A14-900A-D06036644A4E}"/>
          </ac:spMkLst>
        </pc:spChg>
        <pc:graphicFrameChg chg="add del mod ord modGraphic">
          <ac:chgData name="Willey, Malia E - willeyme" userId="S::willeyme@jmu.edu::5350c2bf-7ab7-4526-b7a2-6fac5f196ac3" providerId="AD" clId="Web-{0B4C8166-A671-AE83-D575-51E0624A644D}" dt="2018-09-23T20:22:09.067" v="73"/>
          <ac:graphicFrameMkLst>
            <pc:docMk/>
            <pc:sldMk cId="3057264694" sldId="316"/>
            <ac:graphicFrameMk id="4" creationId="{23F42FB3-DA98-4B45-8345-BB2C81863637}"/>
          </ac:graphicFrameMkLst>
        </pc:graphicFrameChg>
        <pc:graphicFrameChg chg="add">
          <ac:chgData name="Willey, Malia E - willeyme" userId="S::willeyme@jmu.edu::5350c2bf-7ab7-4526-b7a2-6fac5f196ac3" providerId="AD" clId="Web-{0B4C8166-A671-AE83-D575-51E0624A644D}" dt="2018-09-23T20:28:30.119" v="262"/>
          <ac:graphicFrameMkLst>
            <pc:docMk/>
            <pc:sldMk cId="3057264694" sldId="316"/>
            <ac:graphicFrameMk id="5" creationId="{A78630B9-9667-4AAC-BF81-126CAC03D116}"/>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4AE3F-6934-4792-A3EB-12AAF22DA323}" type="doc">
      <dgm:prSet loTypeId="urn:microsoft.com/office/officeart/2005/8/layout/hierarchy1" loCatId="hierarchy" qsTypeId="urn:microsoft.com/office/officeart/2005/8/quickstyle/simple4" qsCatId="simple" csTypeId="urn:microsoft.com/office/officeart/2005/8/colors/accent6_2" csCatId="accent6" phldr="1"/>
      <dgm:spPr/>
      <dgm:t>
        <a:bodyPr/>
        <a:lstStyle/>
        <a:p>
          <a:endParaRPr lang="en-US"/>
        </a:p>
      </dgm:t>
    </dgm:pt>
    <dgm:pt modelId="{A4376E61-0EDB-427A-9AB8-A8122DFF1352}">
      <dgm:prSet custT="1"/>
      <dgm:spPr/>
      <dgm:t>
        <a:bodyPr/>
        <a:lstStyle/>
        <a:p>
          <a:r>
            <a:rPr lang="en-US" sz="2800" dirty="0"/>
            <a:t>Present a model for a communication plan</a:t>
          </a:r>
        </a:p>
      </dgm:t>
      <dgm:extLst>
        <a:ext uri="{E40237B7-FDA0-4F09-8148-C483321AD2D9}">
          <dgm14:cNvPr xmlns:dgm14="http://schemas.microsoft.com/office/drawing/2010/diagram" id="0" name="" descr="The goals are present a model for a communication plan, provide examples of communication plans for technology changes, and apply a model for a communication plan to scenarios." title="Goals"/>
        </a:ext>
      </dgm:extLst>
    </dgm:pt>
    <dgm:pt modelId="{13802299-BC92-4061-A6A2-978B00C4D42C}" type="parTrans" cxnId="{7421EC35-4A56-4DBF-8439-62C5C40CA9FB}">
      <dgm:prSet/>
      <dgm:spPr/>
      <dgm:t>
        <a:bodyPr/>
        <a:lstStyle/>
        <a:p>
          <a:endParaRPr lang="en-US"/>
        </a:p>
      </dgm:t>
    </dgm:pt>
    <dgm:pt modelId="{60ACEAEC-FE1E-4243-9559-9F49B2C10DEF}" type="sibTrans" cxnId="{7421EC35-4A56-4DBF-8439-62C5C40CA9FB}">
      <dgm:prSet/>
      <dgm:spPr/>
      <dgm:t>
        <a:bodyPr/>
        <a:lstStyle/>
        <a:p>
          <a:endParaRPr lang="en-US"/>
        </a:p>
      </dgm:t>
    </dgm:pt>
    <dgm:pt modelId="{0C958043-7E27-41E5-8333-EAAB89D4098F}">
      <dgm:prSet custT="1"/>
      <dgm:spPr/>
      <dgm:t>
        <a:bodyPr/>
        <a:lstStyle/>
        <a:p>
          <a:r>
            <a:rPr lang="en-US" sz="2800" dirty="0"/>
            <a:t>Provide examples of communication plans for technology changes</a:t>
          </a:r>
        </a:p>
      </dgm:t>
    </dgm:pt>
    <dgm:pt modelId="{684C223E-A3E6-4032-BF92-466CF47D33C9}" type="parTrans" cxnId="{B4777B8A-640F-45AB-BDBB-76FC052D58C0}">
      <dgm:prSet/>
      <dgm:spPr/>
      <dgm:t>
        <a:bodyPr/>
        <a:lstStyle/>
        <a:p>
          <a:endParaRPr lang="en-US"/>
        </a:p>
      </dgm:t>
    </dgm:pt>
    <dgm:pt modelId="{282412F4-80F4-4F11-A7EB-BC3B941F5A7E}" type="sibTrans" cxnId="{B4777B8A-640F-45AB-BDBB-76FC052D58C0}">
      <dgm:prSet/>
      <dgm:spPr/>
      <dgm:t>
        <a:bodyPr/>
        <a:lstStyle/>
        <a:p>
          <a:endParaRPr lang="en-US"/>
        </a:p>
      </dgm:t>
    </dgm:pt>
    <dgm:pt modelId="{C21FC5D5-EBBB-46CF-99D1-F63BF98478E4}">
      <dgm:prSet custT="1"/>
      <dgm:spPr/>
      <dgm:t>
        <a:bodyPr/>
        <a:lstStyle/>
        <a:p>
          <a:r>
            <a:rPr lang="en-US" sz="2800" dirty="0"/>
            <a:t>Apply a model for a communication plan to scenarios</a:t>
          </a:r>
        </a:p>
      </dgm:t>
    </dgm:pt>
    <dgm:pt modelId="{3CC0F79C-10F3-4A6E-AF64-9379E8B27113}" type="parTrans" cxnId="{6892668B-C305-42E8-AAC1-3E3FF8CFE99C}">
      <dgm:prSet/>
      <dgm:spPr/>
      <dgm:t>
        <a:bodyPr/>
        <a:lstStyle/>
        <a:p>
          <a:endParaRPr lang="en-US"/>
        </a:p>
      </dgm:t>
    </dgm:pt>
    <dgm:pt modelId="{8802021A-0C93-4A72-BA25-9C36BD987F07}" type="sibTrans" cxnId="{6892668B-C305-42E8-AAC1-3E3FF8CFE99C}">
      <dgm:prSet/>
      <dgm:spPr/>
      <dgm:t>
        <a:bodyPr/>
        <a:lstStyle/>
        <a:p>
          <a:endParaRPr lang="en-US"/>
        </a:p>
      </dgm:t>
    </dgm:pt>
    <dgm:pt modelId="{F384892C-24EE-47F6-9B00-4E39C73AB6DF}" type="pres">
      <dgm:prSet presAssocID="{9B24AE3F-6934-4792-A3EB-12AAF22DA323}" presName="hierChild1" presStyleCnt="0">
        <dgm:presLayoutVars>
          <dgm:chPref val="1"/>
          <dgm:dir/>
          <dgm:animOne val="branch"/>
          <dgm:animLvl val="lvl"/>
          <dgm:resizeHandles/>
        </dgm:presLayoutVars>
      </dgm:prSet>
      <dgm:spPr/>
    </dgm:pt>
    <dgm:pt modelId="{D47D74DD-0E62-498A-8678-D62113FB33BF}" type="pres">
      <dgm:prSet presAssocID="{A4376E61-0EDB-427A-9AB8-A8122DFF1352}" presName="hierRoot1" presStyleCnt="0"/>
      <dgm:spPr/>
    </dgm:pt>
    <dgm:pt modelId="{2C080641-E7A1-4BE9-9494-153407C8FB41}" type="pres">
      <dgm:prSet presAssocID="{A4376E61-0EDB-427A-9AB8-A8122DFF1352}" presName="composite" presStyleCnt="0"/>
      <dgm:spPr/>
    </dgm:pt>
    <dgm:pt modelId="{02ADA6EF-46BF-4261-AA96-46643B5EBD16}" type="pres">
      <dgm:prSet presAssocID="{A4376E61-0EDB-427A-9AB8-A8122DFF1352}" presName="background" presStyleLbl="node0" presStyleIdx="0" presStyleCnt="3"/>
      <dgm:spPr/>
    </dgm:pt>
    <dgm:pt modelId="{F4CBDD4D-958B-4352-A568-DECFE74C9802}" type="pres">
      <dgm:prSet presAssocID="{A4376E61-0EDB-427A-9AB8-A8122DFF1352}" presName="text" presStyleLbl="fgAcc0" presStyleIdx="0" presStyleCnt="3">
        <dgm:presLayoutVars>
          <dgm:chPref val="3"/>
        </dgm:presLayoutVars>
      </dgm:prSet>
      <dgm:spPr/>
    </dgm:pt>
    <dgm:pt modelId="{58B6E203-F2E6-45FB-9AB2-773E4248B90E}" type="pres">
      <dgm:prSet presAssocID="{A4376E61-0EDB-427A-9AB8-A8122DFF1352}" presName="hierChild2" presStyleCnt="0"/>
      <dgm:spPr/>
    </dgm:pt>
    <dgm:pt modelId="{452E414C-86AF-444F-B11D-892D39A21EF0}" type="pres">
      <dgm:prSet presAssocID="{0C958043-7E27-41E5-8333-EAAB89D4098F}" presName="hierRoot1" presStyleCnt="0"/>
      <dgm:spPr/>
    </dgm:pt>
    <dgm:pt modelId="{F8997CBD-AB5F-4ABD-B07A-0FBD4131FC42}" type="pres">
      <dgm:prSet presAssocID="{0C958043-7E27-41E5-8333-EAAB89D4098F}" presName="composite" presStyleCnt="0"/>
      <dgm:spPr/>
    </dgm:pt>
    <dgm:pt modelId="{6EAAC29E-D95F-42AE-B1B1-CCDAA15C91B6}" type="pres">
      <dgm:prSet presAssocID="{0C958043-7E27-41E5-8333-EAAB89D4098F}" presName="background" presStyleLbl="node0" presStyleIdx="1" presStyleCnt="3"/>
      <dgm:spPr/>
    </dgm:pt>
    <dgm:pt modelId="{2B3AE954-9004-4381-B6C4-EEB1E4DF56AA}" type="pres">
      <dgm:prSet presAssocID="{0C958043-7E27-41E5-8333-EAAB89D4098F}" presName="text" presStyleLbl="fgAcc0" presStyleIdx="1" presStyleCnt="3">
        <dgm:presLayoutVars>
          <dgm:chPref val="3"/>
        </dgm:presLayoutVars>
      </dgm:prSet>
      <dgm:spPr/>
    </dgm:pt>
    <dgm:pt modelId="{C70434AE-C925-4D5B-94DD-20B7F1F8E010}" type="pres">
      <dgm:prSet presAssocID="{0C958043-7E27-41E5-8333-EAAB89D4098F}" presName="hierChild2" presStyleCnt="0"/>
      <dgm:spPr/>
    </dgm:pt>
    <dgm:pt modelId="{D668EAFE-19FE-4819-86A3-D7A009CF4B90}" type="pres">
      <dgm:prSet presAssocID="{C21FC5D5-EBBB-46CF-99D1-F63BF98478E4}" presName="hierRoot1" presStyleCnt="0"/>
      <dgm:spPr/>
    </dgm:pt>
    <dgm:pt modelId="{7BFD5D41-D5ED-437C-8ADD-B383AB84ACE4}" type="pres">
      <dgm:prSet presAssocID="{C21FC5D5-EBBB-46CF-99D1-F63BF98478E4}" presName="composite" presStyleCnt="0"/>
      <dgm:spPr/>
    </dgm:pt>
    <dgm:pt modelId="{5786BFCC-3304-41C0-A016-9336625E33D2}" type="pres">
      <dgm:prSet presAssocID="{C21FC5D5-EBBB-46CF-99D1-F63BF98478E4}" presName="background" presStyleLbl="node0" presStyleIdx="2" presStyleCnt="3"/>
      <dgm:spPr/>
    </dgm:pt>
    <dgm:pt modelId="{6E4794A9-FBD6-4FF0-988A-9F722CBDADD5}" type="pres">
      <dgm:prSet presAssocID="{C21FC5D5-EBBB-46CF-99D1-F63BF98478E4}" presName="text" presStyleLbl="fgAcc0" presStyleIdx="2" presStyleCnt="3">
        <dgm:presLayoutVars>
          <dgm:chPref val="3"/>
        </dgm:presLayoutVars>
      </dgm:prSet>
      <dgm:spPr/>
    </dgm:pt>
    <dgm:pt modelId="{C579A0A2-A1C9-489A-9FB6-61629FE4EE30}" type="pres">
      <dgm:prSet presAssocID="{C21FC5D5-EBBB-46CF-99D1-F63BF98478E4}" presName="hierChild2" presStyleCnt="0"/>
      <dgm:spPr/>
    </dgm:pt>
  </dgm:ptLst>
  <dgm:cxnLst>
    <dgm:cxn modelId="{7421EC35-4A56-4DBF-8439-62C5C40CA9FB}" srcId="{9B24AE3F-6934-4792-A3EB-12AAF22DA323}" destId="{A4376E61-0EDB-427A-9AB8-A8122DFF1352}" srcOrd="0" destOrd="0" parTransId="{13802299-BC92-4061-A6A2-978B00C4D42C}" sibTransId="{60ACEAEC-FE1E-4243-9559-9F49B2C10DEF}"/>
    <dgm:cxn modelId="{6D37EF4D-3D90-4C65-A1A1-01D3D004A933}" type="presOf" srcId="{9B24AE3F-6934-4792-A3EB-12AAF22DA323}" destId="{F384892C-24EE-47F6-9B00-4E39C73AB6DF}" srcOrd="0" destOrd="0" presId="urn:microsoft.com/office/officeart/2005/8/layout/hierarchy1"/>
    <dgm:cxn modelId="{B4777B8A-640F-45AB-BDBB-76FC052D58C0}" srcId="{9B24AE3F-6934-4792-A3EB-12AAF22DA323}" destId="{0C958043-7E27-41E5-8333-EAAB89D4098F}" srcOrd="1" destOrd="0" parTransId="{684C223E-A3E6-4032-BF92-466CF47D33C9}" sibTransId="{282412F4-80F4-4F11-A7EB-BC3B941F5A7E}"/>
    <dgm:cxn modelId="{6892668B-C305-42E8-AAC1-3E3FF8CFE99C}" srcId="{9B24AE3F-6934-4792-A3EB-12AAF22DA323}" destId="{C21FC5D5-EBBB-46CF-99D1-F63BF98478E4}" srcOrd="2" destOrd="0" parTransId="{3CC0F79C-10F3-4A6E-AF64-9379E8B27113}" sibTransId="{8802021A-0C93-4A72-BA25-9C36BD987F07}"/>
    <dgm:cxn modelId="{40586DC4-7AD5-486C-9E26-DE904AAD179A}" type="presOf" srcId="{0C958043-7E27-41E5-8333-EAAB89D4098F}" destId="{2B3AE954-9004-4381-B6C4-EEB1E4DF56AA}" srcOrd="0" destOrd="0" presId="urn:microsoft.com/office/officeart/2005/8/layout/hierarchy1"/>
    <dgm:cxn modelId="{D761DBDD-BA0E-4F4D-8667-E70C2B317A94}" type="presOf" srcId="{A4376E61-0EDB-427A-9AB8-A8122DFF1352}" destId="{F4CBDD4D-958B-4352-A568-DECFE74C9802}" srcOrd="0" destOrd="0" presId="urn:microsoft.com/office/officeart/2005/8/layout/hierarchy1"/>
    <dgm:cxn modelId="{381C5FFC-A331-4298-868F-C9ECDCC86ADD}" type="presOf" srcId="{C21FC5D5-EBBB-46CF-99D1-F63BF98478E4}" destId="{6E4794A9-FBD6-4FF0-988A-9F722CBDADD5}" srcOrd="0" destOrd="0" presId="urn:microsoft.com/office/officeart/2005/8/layout/hierarchy1"/>
    <dgm:cxn modelId="{036DA545-F35D-409A-AF52-8BCF9B30FF9B}" type="presParOf" srcId="{F384892C-24EE-47F6-9B00-4E39C73AB6DF}" destId="{D47D74DD-0E62-498A-8678-D62113FB33BF}" srcOrd="0" destOrd="0" presId="urn:microsoft.com/office/officeart/2005/8/layout/hierarchy1"/>
    <dgm:cxn modelId="{04FC9D74-6D07-4C64-A08E-8A9873590757}" type="presParOf" srcId="{D47D74DD-0E62-498A-8678-D62113FB33BF}" destId="{2C080641-E7A1-4BE9-9494-153407C8FB41}" srcOrd="0" destOrd="0" presId="urn:microsoft.com/office/officeart/2005/8/layout/hierarchy1"/>
    <dgm:cxn modelId="{5AB922E4-AA36-4259-92D5-E92D550D4F12}" type="presParOf" srcId="{2C080641-E7A1-4BE9-9494-153407C8FB41}" destId="{02ADA6EF-46BF-4261-AA96-46643B5EBD16}" srcOrd="0" destOrd="0" presId="urn:microsoft.com/office/officeart/2005/8/layout/hierarchy1"/>
    <dgm:cxn modelId="{72286725-B81B-4373-A20F-81CDC875ED1C}" type="presParOf" srcId="{2C080641-E7A1-4BE9-9494-153407C8FB41}" destId="{F4CBDD4D-958B-4352-A568-DECFE74C9802}" srcOrd="1" destOrd="0" presId="urn:microsoft.com/office/officeart/2005/8/layout/hierarchy1"/>
    <dgm:cxn modelId="{87D5C726-1B79-4A6E-8D77-A0B3BA09EDA9}" type="presParOf" srcId="{D47D74DD-0E62-498A-8678-D62113FB33BF}" destId="{58B6E203-F2E6-45FB-9AB2-773E4248B90E}" srcOrd="1" destOrd="0" presId="urn:microsoft.com/office/officeart/2005/8/layout/hierarchy1"/>
    <dgm:cxn modelId="{DD07153B-3468-42B4-83B4-C67D558AAE3D}" type="presParOf" srcId="{F384892C-24EE-47F6-9B00-4E39C73AB6DF}" destId="{452E414C-86AF-444F-B11D-892D39A21EF0}" srcOrd="1" destOrd="0" presId="urn:microsoft.com/office/officeart/2005/8/layout/hierarchy1"/>
    <dgm:cxn modelId="{40EC4E0C-5806-46EB-B6F9-E2746A7C9BBD}" type="presParOf" srcId="{452E414C-86AF-444F-B11D-892D39A21EF0}" destId="{F8997CBD-AB5F-4ABD-B07A-0FBD4131FC42}" srcOrd="0" destOrd="0" presId="urn:microsoft.com/office/officeart/2005/8/layout/hierarchy1"/>
    <dgm:cxn modelId="{AF12A3AB-B309-49B7-A671-2CB223ECE1A4}" type="presParOf" srcId="{F8997CBD-AB5F-4ABD-B07A-0FBD4131FC42}" destId="{6EAAC29E-D95F-42AE-B1B1-CCDAA15C91B6}" srcOrd="0" destOrd="0" presId="urn:microsoft.com/office/officeart/2005/8/layout/hierarchy1"/>
    <dgm:cxn modelId="{79B1EFCE-159D-4663-AB63-DD23FA463066}" type="presParOf" srcId="{F8997CBD-AB5F-4ABD-B07A-0FBD4131FC42}" destId="{2B3AE954-9004-4381-B6C4-EEB1E4DF56AA}" srcOrd="1" destOrd="0" presId="urn:microsoft.com/office/officeart/2005/8/layout/hierarchy1"/>
    <dgm:cxn modelId="{92124B9F-5C33-49C0-A6AF-7E6B5A6B2E46}" type="presParOf" srcId="{452E414C-86AF-444F-B11D-892D39A21EF0}" destId="{C70434AE-C925-4D5B-94DD-20B7F1F8E010}" srcOrd="1" destOrd="0" presId="urn:microsoft.com/office/officeart/2005/8/layout/hierarchy1"/>
    <dgm:cxn modelId="{FF335070-61D6-42CC-AD51-7C1318AB2559}" type="presParOf" srcId="{F384892C-24EE-47F6-9B00-4E39C73AB6DF}" destId="{D668EAFE-19FE-4819-86A3-D7A009CF4B90}" srcOrd="2" destOrd="0" presId="urn:microsoft.com/office/officeart/2005/8/layout/hierarchy1"/>
    <dgm:cxn modelId="{E3B0ED6D-F5A1-4720-B26E-9342FEDAF834}" type="presParOf" srcId="{D668EAFE-19FE-4819-86A3-D7A009CF4B90}" destId="{7BFD5D41-D5ED-437C-8ADD-B383AB84ACE4}" srcOrd="0" destOrd="0" presId="urn:microsoft.com/office/officeart/2005/8/layout/hierarchy1"/>
    <dgm:cxn modelId="{154FF966-6B2A-430C-8C67-70A05A873400}" type="presParOf" srcId="{7BFD5D41-D5ED-437C-8ADD-B383AB84ACE4}" destId="{5786BFCC-3304-41C0-A016-9336625E33D2}" srcOrd="0" destOrd="0" presId="urn:microsoft.com/office/officeart/2005/8/layout/hierarchy1"/>
    <dgm:cxn modelId="{7712D239-1F86-414F-ABC6-BD527E5B37DD}" type="presParOf" srcId="{7BFD5D41-D5ED-437C-8ADD-B383AB84ACE4}" destId="{6E4794A9-FBD6-4FF0-988A-9F722CBDADD5}" srcOrd="1" destOrd="0" presId="urn:microsoft.com/office/officeart/2005/8/layout/hierarchy1"/>
    <dgm:cxn modelId="{0BD574AE-EFAA-4BC5-BAF1-E2FDE977F097}" type="presParOf" srcId="{D668EAFE-19FE-4819-86A3-D7A009CF4B90}" destId="{C579A0A2-A1C9-489A-9FB6-61629FE4EE3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24AE3F-6934-4792-A3EB-12AAF22DA323}" type="doc">
      <dgm:prSet loTypeId="urn:microsoft.com/office/officeart/2005/8/layout/hierarchy1" loCatId="hierarchy" qsTypeId="urn:microsoft.com/office/officeart/2005/8/quickstyle/simple4" qsCatId="simple" csTypeId="urn:microsoft.com/office/officeart/2005/8/colors/accent6_2" csCatId="accent6" phldr="1"/>
      <dgm:spPr/>
      <dgm:t>
        <a:bodyPr/>
        <a:lstStyle/>
        <a:p>
          <a:endParaRPr lang="en-US"/>
        </a:p>
      </dgm:t>
    </dgm:pt>
    <dgm:pt modelId="{A4376E61-0EDB-427A-9AB8-A8122DFF1352}">
      <dgm:prSet custT="1"/>
      <dgm:spPr/>
      <dgm:t>
        <a:bodyPr/>
        <a:lstStyle/>
        <a:p>
          <a:r>
            <a:rPr lang="en-US" sz="2800" dirty="0"/>
            <a:t>Present a model for a communication plan</a:t>
          </a:r>
        </a:p>
      </dgm:t>
    </dgm:pt>
    <dgm:pt modelId="{13802299-BC92-4061-A6A2-978B00C4D42C}" type="parTrans" cxnId="{7421EC35-4A56-4DBF-8439-62C5C40CA9FB}">
      <dgm:prSet/>
      <dgm:spPr/>
      <dgm:t>
        <a:bodyPr/>
        <a:lstStyle/>
        <a:p>
          <a:endParaRPr lang="en-US"/>
        </a:p>
      </dgm:t>
    </dgm:pt>
    <dgm:pt modelId="{60ACEAEC-FE1E-4243-9559-9F49B2C10DEF}" type="sibTrans" cxnId="{7421EC35-4A56-4DBF-8439-62C5C40CA9FB}">
      <dgm:prSet/>
      <dgm:spPr/>
      <dgm:t>
        <a:bodyPr/>
        <a:lstStyle/>
        <a:p>
          <a:endParaRPr lang="en-US"/>
        </a:p>
      </dgm:t>
    </dgm:pt>
    <dgm:pt modelId="{0C958043-7E27-41E5-8333-EAAB89D4098F}">
      <dgm:prSet custT="1"/>
      <dgm:spPr/>
      <dgm:t>
        <a:bodyPr/>
        <a:lstStyle/>
        <a:p>
          <a:r>
            <a:rPr lang="en-US" sz="2800" dirty="0"/>
            <a:t>Provide examples of communication plans for technology changes</a:t>
          </a:r>
        </a:p>
      </dgm:t>
    </dgm:pt>
    <dgm:pt modelId="{684C223E-A3E6-4032-BF92-466CF47D33C9}" type="parTrans" cxnId="{B4777B8A-640F-45AB-BDBB-76FC052D58C0}">
      <dgm:prSet/>
      <dgm:spPr/>
      <dgm:t>
        <a:bodyPr/>
        <a:lstStyle/>
        <a:p>
          <a:endParaRPr lang="en-US"/>
        </a:p>
      </dgm:t>
    </dgm:pt>
    <dgm:pt modelId="{282412F4-80F4-4F11-A7EB-BC3B941F5A7E}" type="sibTrans" cxnId="{B4777B8A-640F-45AB-BDBB-76FC052D58C0}">
      <dgm:prSet/>
      <dgm:spPr/>
      <dgm:t>
        <a:bodyPr/>
        <a:lstStyle/>
        <a:p>
          <a:endParaRPr lang="en-US"/>
        </a:p>
      </dgm:t>
    </dgm:pt>
    <dgm:pt modelId="{C21FC5D5-EBBB-46CF-99D1-F63BF98478E4}">
      <dgm:prSet custT="1"/>
      <dgm:spPr/>
      <dgm:t>
        <a:bodyPr/>
        <a:lstStyle/>
        <a:p>
          <a:r>
            <a:rPr lang="en-US" sz="2800" dirty="0"/>
            <a:t>Apply a model for a communication plan to scenarios</a:t>
          </a:r>
        </a:p>
      </dgm:t>
    </dgm:pt>
    <dgm:pt modelId="{3CC0F79C-10F3-4A6E-AF64-9379E8B27113}" type="parTrans" cxnId="{6892668B-C305-42E8-AAC1-3E3FF8CFE99C}">
      <dgm:prSet/>
      <dgm:spPr/>
      <dgm:t>
        <a:bodyPr/>
        <a:lstStyle/>
        <a:p>
          <a:endParaRPr lang="en-US"/>
        </a:p>
      </dgm:t>
    </dgm:pt>
    <dgm:pt modelId="{8802021A-0C93-4A72-BA25-9C36BD987F07}" type="sibTrans" cxnId="{6892668B-C305-42E8-AAC1-3E3FF8CFE99C}">
      <dgm:prSet/>
      <dgm:spPr/>
      <dgm:t>
        <a:bodyPr/>
        <a:lstStyle/>
        <a:p>
          <a:endParaRPr lang="en-US"/>
        </a:p>
      </dgm:t>
    </dgm:pt>
    <dgm:pt modelId="{F384892C-24EE-47F6-9B00-4E39C73AB6DF}" type="pres">
      <dgm:prSet presAssocID="{9B24AE3F-6934-4792-A3EB-12AAF22DA323}" presName="hierChild1" presStyleCnt="0">
        <dgm:presLayoutVars>
          <dgm:chPref val="1"/>
          <dgm:dir/>
          <dgm:animOne val="branch"/>
          <dgm:animLvl val="lvl"/>
          <dgm:resizeHandles/>
        </dgm:presLayoutVars>
      </dgm:prSet>
      <dgm:spPr/>
    </dgm:pt>
    <dgm:pt modelId="{D47D74DD-0E62-498A-8678-D62113FB33BF}" type="pres">
      <dgm:prSet presAssocID="{A4376E61-0EDB-427A-9AB8-A8122DFF1352}" presName="hierRoot1" presStyleCnt="0"/>
      <dgm:spPr/>
    </dgm:pt>
    <dgm:pt modelId="{2C080641-E7A1-4BE9-9494-153407C8FB41}" type="pres">
      <dgm:prSet presAssocID="{A4376E61-0EDB-427A-9AB8-A8122DFF1352}" presName="composite" presStyleCnt="0"/>
      <dgm:spPr/>
    </dgm:pt>
    <dgm:pt modelId="{02ADA6EF-46BF-4261-AA96-46643B5EBD16}" type="pres">
      <dgm:prSet presAssocID="{A4376E61-0EDB-427A-9AB8-A8122DFF1352}" presName="background" presStyleLbl="node0" presStyleIdx="0" presStyleCnt="3"/>
      <dgm:spPr/>
    </dgm:pt>
    <dgm:pt modelId="{F4CBDD4D-958B-4352-A568-DECFE74C9802}" type="pres">
      <dgm:prSet presAssocID="{A4376E61-0EDB-427A-9AB8-A8122DFF1352}" presName="text" presStyleLbl="fgAcc0" presStyleIdx="0" presStyleCnt="3">
        <dgm:presLayoutVars>
          <dgm:chPref val="3"/>
        </dgm:presLayoutVars>
      </dgm:prSet>
      <dgm:spPr/>
    </dgm:pt>
    <dgm:pt modelId="{58B6E203-F2E6-45FB-9AB2-773E4248B90E}" type="pres">
      <dgm:prSet presAssocID="{A4376E61-0EDB-427A-9AB8-A8122DFF1352}" presName="hierChild2" presStyleCnt="0"/>
      <dgm:spPr/>
    </dgm:pt>
    <dgm:pt modelId="{452E414C-86AF-444F-B11D-892D39A21EF0}" type="pres">
      <dgm:prSet presAssocID="{0C958043-7E27-41E5-8333-EAAB89D4098F}" presName="hierRoot1" presStyleCnt="0"/>
      <dgm:spPr/>
    </dgm:pt>
    <dgm:pt modelId="{F8997CBD-AB5F-4ABD-B07A-0FBD4131FC42}" type="pres">
      <dgm:prSet presAssocID="{0C958043-7E27-41E5-8333-EAAB89D4098F}" presName="composite" presStyleCnt="0"/>
      <dgm:spPr/>
    </dgm:pt>
    <dgm:pt modelId="{6EAAC29E-D95F-42AE-B1B1-CCDAA15C91B6}" type="pres">
      <dgm:prSet presAssocID="{0C958043-7E27-41E5-8333-EAAB89D4098F}" presName="background" presStyleLbl="node0" presStyleIdx="1" presStyleCnt="3"/>
      <dgm:spPr/>
    </dgm:pt>
    <dgm:pt modelId="{2B3AE954-9004-4381-B6C4-EEB1E4DF56AA}" type="pres">
      <dgm:prSet presAssocID="{0C958043-7E27-41E5-8333-EAAB89D4098F}" presName="text" presStyleLbl="fgAcc0" presStyleIdx="1" presStyleCnt="3">
        <dgm:presLayoutVars>
          <dgm:chPref val="3"/>
        </dgm:presLayoutVars>
      </dgm:prSet>
      <dgm:spPr/>
    </dgm:pt>
    <dgm:pt modelId="{C70434AE-C925-4D5B-94DD-20B7F1F8E010}" type="pres">
      <dgm:prSet presAssocID="{0C958043-7E27-41E5-8333-EAAB89D4098F}" presName="hierChild2" presStyleCnt="0"/>
      <dgm:spPr/>
    </dgm:pt>
    <dgm:pt modelId="{D668EAFE-19FE-4819-86A3-D7A009CF4B90}" type="pres">
      <dgm:prSet presAssocID="{C21FC5D5-EBBB-46CF-99D1-F63BF98478E4}" presName="hierRoot1" presStyleCnt="0"/>
      <dgm:spPr/>
    </dgm:pt>
    <dgm:pt modelId="{7BFD5D41-D5ED-437C-8ADD-B383AB84ACE4}" type="pres">
      <dgm:prSet presAssocID="{C21FC5D5-EBBB-46CF-99D1-F63BF98478E4}" presName="composite" presStyleCnt="0"/>
      <dgm:spPr/>
    </dgm:pt>
    <dgm:pt modelId="{5786BFCC-3304-41C0-A016-9336625E33D2}" type="pres">
      <dgm:prSet presAssocID="{C21FC5D5-EBBB-46CF-99D1-F63BF98478E4}" presName="background" presStyleLbl="node0" presStyleIdx="2" presStyleCnt="3"/>
      <dgm:spPr/>
    </dgm:pt>
    <dgm:pt modelId="{6E4794A9-FBD6-4FF0-988A-9F722CBDADD5}" type="pres">
      <dgm:prSet presAssocID="{C21FC5D5-EBBB-46CF-99D1-F63BF98478E4}" presName="text" presStyleLbl="fgAcc0" presStyleIdx="2" presStyleCnt="3">
        <dgm:presLayoutVars>
          <dgm:chPref val="3"/>
        </dgm:presLayoutVars>
      </dgm:prSet>
      <dgm:spPr/>
    </dgm:pt>
    <dgm:pt modelId="{C579A0A2-A1C9-489A-9FB6-61629FE4EE30}" type="pres">
      <dgm:prSet presAssocID="{C21FC5D5-EBBB-46CF-99D1-F63BF98478E4}" presName="hierChild2" presStyleCnt="0"/>
      <dgm:spPr/>
    </dgm:pt>
  </dgm:ptLst>
  <dgm:cxnLst>
    <dgm:cxn modelId="{7421EC35-4A56-4DBF-8439-62C5C40CA9FB}" srcId="{9B24AE3F-6934-4792-A3EB-12AAF22DA323}" destId="{A4376E61-0EDB-427A-9AB8-A8122DFF1352}" srcOrd="0" destOrd="0" parTransId="{13802299-BC92-4061-A6A2-978B00C4D42C}" sibTransId="{60ACEAEC-FE1E-4243-9559-9F49B2C10DEF}"/>
    <dgm:cxn modelId="{6D37EF4D-3D90-4C65-A1A1-01D3D004A933}" type="presOf" srcId="{9B24AE3F-6934-4792-A3EB-12AAF22DA323}" destId="{F384892C-24EE-47F6-9B00-4E39C73AB6DF}" srcOrd="0" destOrd="0" presId="urn:microsoft.com/office/officeart/2005/8/layout/hierarchy1"/>
    <dgm:cxn modelId="{B4777B8A-640F-45AB-BDBB-76FC052D58C0}" srcId="{9B24AE3F-6934-4792-A3EB-12AAF22DA323}" destId="{0C958043-7E27-41E5-8333-EAAB89D4098F}" srcOrd="1" destOrd="0" parTransId="{684C223E-A3E6-4032-BF92-466CF47D33C9}" sibTransId="{282412F4-80F4-4F11-A7EB-BC3B941F5A7E}"/>
    <dgm:cxn modelId="{6892668B-C305-42E8-AAC1-3E3FF8CFE99C}" srcId="{9B24AE3F-6934-4792-A3EB-12AAF22DA323}" destId="{C21FC5D5-EBBB-46CF-99D1-F63BF98478E4}" srcOrd="2" destOrd="0" parTransId="{3CC0F79C-10F3-4A6E-AF64-9379E8B27113}" sibTransId="{8802021A-0C93-4A72-BA25-9C36BD987F07}"/>
    <dgm:cxn modelId="{40586DC4-7AD5-486C-9E26-DE904AAD179A}" type="presOf" srcId="{0C958043-7E27-41E5-8333-EAAB89D4098F}" destId="{2B3AE954-9004-4381-B6C4-EEB1E4DF56AA}" srcOrd="0" destOrd="0" presId="urn:microsoft.com/office/officeart/2005/8/layout/hierarchy1"/>
    <dgm:cxn modelId="{D761DBDD-BA0E-4F4D-8667-E70C2B317A94}" type="presOf" srcId="{A4376E61-0EDB-427A-9AB8-A8122DFF1352}" destId="{F4CBDD4D-958B-4352-A568-DECFE74C9802}" srcOrd="0" destOrd="0" presId="urn:microsoft.com/office/officeart/2005/8/layout/hierarchy1"/>
    <dgm:cxn modelId="{381C5FFC-A331-4298-868F-C9ECDCC86ADD}" type="presOf" srcId="{C21FC5D5-EBBB-46CF-99D1-F63BF98478E4}" destId="{6E4794A9-FBD6-4FF0-988A-9F722CBDADD5}" srcOrd="0" destOrd="0" presId="urn:microsoft.com/office/officeart/2005/8/layout/hierarchy1"/>
    <dgm:cxn modelId="{036DA545-F35D-409A-AF52-8BCF9B30FF9B}" type="presParOf" srcId="{F384892C-24EE-47F6-9B00-4E39C73AB6DF}" destId="{D47D74DD-0E62-498A-8678-D62113FB33BF}" srcOrd="0" destOrd="0" presId="urn:microsoft.com/office/officeart/2005/8/layout/hierarchy1"/>
    <dgm:cxn modelId="{04FC9D74-6D07-4C64-A08E-8A9873590757}" type="presParOf" srcId="{D47D74DD-0E62-498A-8678-D62113FB33BF}" destId="{2C080641-E7A1-4BE9-9494-153407C8FB41}" srcOrd="0" destOrd="0" presId="urn:microsoft.com/office/officeart/2005/8/layout/hierarchy1"/>
    <dgm:cxn modelId="{5AB922E4-AA36-4259-92D5-E92D550D4F12}" type="presParOf" srcId="{2C080641-E7A1-4BE9-9494-153407C8FB41}" destId="{02ADA6EF-46BF-4261-AA96-46643B5EBD16}" srcOrd="0" destOrd="0" presId="urn:microsoft.com/office/officeart/2005/8/layout/hierarchy1"/>
    <dgm:cxn modelId="{72286725-B81B-4373-A20F-81CDC875ED1C}" type="presParOf" srcId="{2C080641-E7A1-4BE9-9494-153407C8FB41}" destId="{F4CBDD4D-958B-4352-A568-DECFE74C9802}" srcOrd="1" destOrd="0" presId="urn:microsoft.com/office/officeart/2005/8/layout/hierarchy1"/>
    <dgm:cxn modelId="{87D5C726-1B79-4A6E-8D77-A0B3BA09EDA9}" type="presParOf" srcId="{D47D74DD-0E62-498A-8678-D62113FB33BF}" destId="{58B6E203-F2E6-45FB-9AB2-773E4248B90E}" srcOrd="1" destOrd="0" presId="urn:microsoft.com/office/officeart/2005/8/layout/hierarchy1"/>
    <dgm:cxn modelId="{DD07153B-3468-42B4-83B4-C67D558AAE3D}" type="presParOf" srcId="{F384892C-24EE-47F6-9B00-4E39C73AB6DF}" destId="{452E414C-86AF-444F-B11D-892D39A21EF0}" srcOrd="1" destOrd="0" presId="urn:microsoft.com/office/officeart/2005/8/layout/hierarchy1"/>
    <dgm:cxn modelId="{40EC4E0C-5806-46EB-B6F9-E2746A7C9BBD}" type="presParOf" srcId="{452E414C-86AF-444F-B11D-892D39A21EF0}" destId="{F8997CBD-AB5F-4ABD-B07A-0FBD4131FC42}" srcOrd="0" destOrd="0" presId="urn:microsoft.com/office/officeart/2005/8/layout/hierarchy1"/>
    <dgm:cxn modelId="{AF12A3AB-B309-49B7-A671-2CB223ECE1A4}" type="presParOf" srcId="{F8997CBD-AB5F-4ABD-B07A-0FBD4131FC42}" destId="{6EAAC29E-D95F-42AE-B1B1-CCDAA15C91B6}" srcOrd="0" destOrd="0" presId="urn:microsoft.com/office/officeart/2005/8/layout/hierarchy1"/>
    <dgm:cxn modelId="{79B1EFCE-159D-4663-AB63-DD23FA463066}" type="presParOf" srcId="{F8997CBD-AB5F-4ABD-B07A-0FBD4131FC42}" destId="{2B3AE954-9004-4381-B6C4-EEB1E4DF56AA}" srcOrd="1" destOrd="0" presId="urn:microsoft.com/office/officeart/2005/8/layout/hierarchy1"/>
    <dgm:cxn modelId="{92124B9F-5C33-49C0-A6AF-7E6B5A6B2E46}" type="presParOf" srcId="{452E414C-86AF-444F-B11D-892D39A21EF0}" destId="{C70434AE-C925-4D5B-94DD-20B7F1F8E010}" srcOrd="1" destOrd="0" presId="urn:microsoft.com/office/officeart/2005/8/layout/hierarchy1"/>
    <dgm:cxn modelId="{FF335070-61D6-42CC-AD51-7C1318AB2559}" type="presParOf" srcId="{F384892C-24EE-47F6-9B00-4E39C73AB6DF}" destId="{D668EAFE-19FE-4819-86A3-D7A009CF4B90}" srcOrd="2" destOrd="0" presId="urn:microsoft.com/office/officeart/2005/8/layout/hierarchy1"/>
    <dgm:cxn modelId="{E3B0ED6D-F5A1-4720-B26E-9342FEDAF834}" type="presParOf" srcId="{D668EAFE-19FE-4819-86A3-D7A009CF4B90}" destId="{7BFD5D41-D5ED-437C-8ADD-B383AB84ACE4}" srcOrd="0" destOrd="0" presId="urn:microsoft.com/office/officeart/2005/8/layout/hierarchy1"/>
    <dgm:cxn modelId="{154FF966-6B2A-430C-8C67-70A05A873400}" type="presParOf" srcId="{7BFD5D41-D5ED-437C-8ADD-B383AB84ACE4}" destId="{5786BFCC-3304-41C0-A016-9336625E33D2}" srcOrd="0" destOrd="0" presId="urn:microsoft.com/office/officeart/2005/8/layout/hierarchy1"/>
    <dgm:cxn modelId="{7712D239-1F86-414F-ABC6-BD527E5B37DD}" type="presParOf" srcId="{7BFD5D41-D5ED-437C-8ADD-B383AB84ACE4}" destId="{6E4794A9-FBD6-4FF0-988A-9F722CBDADD5}" srcOrd="1" destOrd="0" presId="urn:microsoft.com/office/officeart/2005/8/layout/hierarchy1"/>
    <dgm:cxn modelId="{0BD574AE-EFAA-4BC5-BAF1-E2FDE977F097}" type="presParOf" srcId="{D668EAFE-19FE-4819-86A3-D7A009CF4B90}" destId="{C579A0A2-A1C9-489A-9FB6-61629FE4EE3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A389E1-4A96-4B2F-A10E-7E126370CDA5}" type="doc">
      <dgm:prSet loTypeId="urn:microsoft.com/office/officeart/2016/7/layout/ChevronBlockProcess" loCatId="process" qsTypeId="urn:microsoft.com/office/officeart/2005/8/quickstyle/simple3" qsCatId="simple" csTypeId="urn:microsoft.com/office/officeart/2005/8/colors/colorful1" csCatId="colorful" phldr="1"/>
      <dgm:spPr/>
      <dgm:t>
        <a:bodyPr/>
        <a:lstStyle/>
        <a:p>
          <a:endParaRPr lang="en-US"/>
        </a:p>
      </dgm:t>
    </dgm:pt>
    <dgm:pt modelId="{0FF6AB13-1B2A-43D3-9C28-EBEBD783D2CE}">
      <dgm:prSet/>
      <dgm:spPr/>
      <dgm:t>
        <a:bodyPr/>
        <a:lstStyle/>
        <a:p>
          <a:r>
            <a:rPr lang="en-US" dirty="0"/>
            <a:t>Concepts</a:t>
          </a:r>
        </a:p>
      </dgm:t>
    </dgm:pt>
    <dgm:pt modelId="{FE48431F-65CD-4C69-A85A-E63793BB2E20}" type="parTrans" cxnId="{6A9BD9CD-BD1D-45A8-BD75-151FE854B3E8}">
      <dgm:prSet/>
      <dgm:spPr/>
      <dgm:t>
        <a:bodyPr/>
        <a:lstStyle/>
        <a:p>
          <a:endParaRPr lang="en-US"/>
        </a:p>
      </dgm:t>
    </dgm:pt>
    <dgm:pt modelId="{193895F7-D156-4963-B14E-5135B8581CD4}" type="sibTrans" cxnId="{6A9BD9CD-BD1D-45A8-BD75-151FE854B3E8}">
      <dgm:prSet/>
      <dgm:spPr/>
      <dgm:t>
        <a:bodyPr/>
        <a:lstStyle/>
        <a:p>
          <a:endParaRPr lang="en-US"/>
        </a:p>
      </dgm:t>
    </dgm:pt>
    <dgm:pt modelId="{8A463C72-0BB0-438A-9588-CDA697BFC3CD}">
      <dgm:prSet custT="1"/>
      <dgm:spPr/>
      <dgm:t>
        <a:bodyPr/>
        <a:lstStyle/>
        <a:p>
          <a:r>
            <a:rPr lang="en-US" sz="2400" dirty="0"/>
            <a:t>Leadership</a:t>
          </a:r>
        </a:p>
      </dgm:t>
    </dgm:pt>
    <dgm:pt modelId="{4F5C4165-B748-40B2-9A80-EF74F48DEEEC}" type="parTrans" cxnId="{E9C01AD5-58B6-4C4B-9623-48AE115DDA45}">
      <dgm:prSet/>
      <dgm:spPr/>
      <dgm:t>
        <a:bodyPr/>
        <a:lstStyle/>
        <a:p>
          <a:endParaRPr lang="en-US"/>
        </a:p>
      </dgm:t>
    </dgm:pt>
    <dgm:pt modelId="{C4B57690-5FC6-4B2C-882E-7C1B59F1D3C4}" type="sibTrans" cxnId="{E9C01AD5-58B6-4C4B-9623-48AE115DDA45}">
      <dgm:prSet/>
      <dgm:spPr/>
      <dgm:t>
        <a:bodyPr/>
        <a:lstStyle/>
        <a:p>
          <a:endParaRPr lang="en-US"/>
        </a:p>
      </dgm:t>
    </dgm:pt>
    <dgm:pt modelId="{1362D29F-4439-400A-BACB-F6A818F2D496}">
      <dgm:prSet custT="1"/>
      <dgm:spPr/>
      <dgm:t>
        <a:bodyPr/>
        <a:lstStyle/>
        <a:p>
          <a:r>
            <a:rPr lang="en-US" sz="2400" dirty="0"/>
            <a:t>Management</a:t>
          </a:r>
        </a:p>
      </dgm:t>
    </dgm:pt>
    <dgm:pt modelId="{698C7335-FEEB-4D8F-85BB-D39317E88BD3}" type="parTrans" cxnId="{3640A2FA-0EF5-4959-8C46-AAD63D9928D5}">
      <dgm:prSet/>
      <dgm:spPr/>
      <dgm:t>
        <a:bodyPr/>
        <a:lstStyle/>
        <a:p>
          <a:endParaRPr lang="en-US"/>
        </a:p>
      </dgm:t>
    </dgm:pt>
    <dgm:pt modelId="{98045E5F-590B-4EF5-AD4F-73A29E33586E}" type="sibTrans" cxnId="{3640A2FA-0EF5-4959-8C46-AAD63D9928D5}">
      <dgm:prSet/>
      <dgm:spPr/>
      <dgm:t>
        <a:bodyPr/>
        <a:lstStyle/>
        <a:p>
          <a:endParaRPr lang="en-US"/>
        </a:p>
      </dgm:t>
    </dgm:pt>
    <dgm:pt modelId="{8605A8FC-D816-4B9C-8E50-B1096865C5B1}">
      <dgm:prSet custT="1"/>
      <dgm:spPr/>
      <dgm:t>
        <a:bodyPr/>
        <a:lstStyle/>
        <a:p>
          <a:r>
            <a:rPr lang="en-US" sz="2400" dirty="0"/>
            <a:t>Buy-in</a:t>
          </a:r>
        </a:p>
      </dgm:t>
    </dgm:pt>
    <dgm:pt modelId="{0C1D8113-5228-4526-9BC4-D393AA658C35}" type="parTrans" cxnId="{77476704-AF88-4B2C-8A4C-718EA0CF3402}">
      <dgm:prSet/>
      <dgm:spPr/>
      <dgm:t>
        <a:bodyPr/>
        <a:lstStyle/>
        <a:p>
          <a:endParaRPr lang="en-US"/>
        </a:p>
      </dgm:t>
    </dgm:pt>
    <dgm:pt modelId="{AA4A2CDC-326D-4AAB-A88B-482185C8661D}" type="sibTrans" cxnId="{77476704-AF88-4B2C-8A4C-718EA0CF3402}">
      <dgm:prSet/>
      <dgm:spPr/>
      <dgm:t>
        <a:bodyPr/>
        <a:lstStyle/>
        <a:p>
          <a:endParaRPr lang="en-US"/>
        </a:p>
      </dgm:t>
    </dgm:pt>
    <dgm:pt modelId="{EB614FD9-5E2A-4A8D-8869-DEC1FE14246B}">
      <dgm:prSet custT="1"/>
      <dgm:spPr/>
      <dgm:t>
        <a:bodyPr/>
        <a:lstStyle/>
        <a:p>
          <a:r>
            <a:rPr lang="en-US" sz="2400" b="1" dirty="0"/>
            <a:t>Communication</a:t>
          </a:r>
        </a:p>
      </dgm:t>
    </dgm:pt>
    <dgm:pt modelId="{E1338A54-928A-4509-872E-9E65664A8B95}" type="parTrans" cxnId="{11DA3462-85FF-4B97-8E3D-A689BEA63098}">
      <dgm:prSet/>
      <dgm:spPr/>
      <dgm:t>
        <a:bodyPr/>
        <a:lstStyle/>
        <a:p>
          <a:endParaRPr lang="en-US"/>
        </a:p>
      </dgm:t>
    </dgm:pt>
    <dgm:pt modelId="{2C319B89-3C2A-4BD3-8C26-76D3B5FBDA9D}" type="sibTrans" cxnId="{11DA3462-85FF-4B97-8E3D-A689BEA63098}">
      <dgm:prSet/>
      <dgm:spPr/>
      <dgm:t>
        <a:bodyPr/>
        <a:lstStyle/>
        <a:p>
          <a:endParaRPr lang="en-US"/>
        </a:p>
      </dgm:t>
    </dgm:pt>
    <dgm:pt modelId="{F849D8FE-5A49-4226-96CE-8E37341116FF}">
      <dgm:prSet/>
      <dgm:spPr/>
      <dgm:t>
        <a:bodyPr/>
        <a:lstStyle/>
        <a:p>
          <a:r>
            <a:rPr lang="en-US" dirty="0"/>
            <a:t>People</a:t>
          </a:r>
        </a:p>
      </dgm:t>
    </dgm:pt>
    <dgm:pt modelId="{AB8BFAEC-4D03-425E-B716-E7192D713F50}" type="parTrans" cxnId="{A002382F-2467-4042-86EE-575296A1E24F}">
      <dgm:prSet/>
      <dgm:spPr/>
      <dgm:t>
        <a:bodyPr/>
        <a:lstStyle/>
        <a:p>
          <a:endParaRPr lang="en-US"/>
        </a:p>
      </dgm:t>
    </dgm:pt>
    <dgm:pt modelId="{6B3D61AA-78D3-43B0-9003-17795FAC6395}" type="sibTrans" cxnId="{A002382F-2467-4042-86EE-575296A1E24F}">
      <dgm:prSet/>
      <dgm:spPr/>
      <dgm:t>
        <a:bodyPr/>
        <a:lstStyle/>
        <a:p>
          <a:endParaRPr lang="en-US"/>
        </a:p>
      </dgm:t>
    </dgm:pt>
    <dgm:pt modelId="{8AB81A6D-63A3-4F71-8872-CC05409EA6EC}">
      <dgm:prSet custT="1"/>
      <dgm:spPr/>
      <dgm:t>
        <a:bodyPr/>
        <a:lstStyle/>
        <a:p>
          <a:r>
            <a:rPr lang="en-US" sz="2400" dirty="0"/>
            <a:t>Project sponsor</a:t>
          </a:r>
        </a:p>
      </dgm:t>
    </dgm:pt>
    <dgm:pt modelId="{02638320-6382-4E6A-BC2B-9D157D2E1038}" type="parTrans" cxnId="{D85D63E6-9D4F-4C04-8FE4-0DAD76BAB1DC}">
      <dgm:prSet/>
      <dgm:spPr/>
      <dgm:t>
        <a:bodyPr/>
        <a:lstStyle/>
        <a:p>
          <a:endParaRPr lang="en-US"/>
        </a:p>
      </dgm:t>
    </dgm:pt>
    <dgm:pt modelId="{DFA27F65-C1C6-4F2C-AB2D-B94615151F66}" type="sibTrans" cxnId="{D85D63E6-9D4F-4C04-8FE4-0DAD76BAB1DC}">
      <dgm:prSet/>
      <dgm:spPr/>
      <dgm:t>
        <a:bodyPr/>
        <a:lstStyle/>
        <a:p>
          <a:endParaRPr lang="en-US"/>
        </a:p>
      </dgm:t>
    </dgm:pt>
    <dgm:pt modelId="{9043646F-D249-4626-8F3A-D9EBDD9BFA2C}">
      <dgm:prSet custT="1"/>
      <dgm:spPr/>
      <dgm:t>
        <a:bodyPr/>
        <a:lstStyle/>
        <a:p>
          <a:r>
            <a:rPr lang="en-US" sz="2400" dirty="0"/>
            <a:t>Project manager</a:t>
          </a:r>
        </a:p>
      </dgm:t>
    </dgm:pt>
    <dgm:pt modelId="{9A4FF32E-F09C-4F04-B5D7-B0882FA364B9}" type="parTrans" cxnId="{452EC873-46B9-41EC-95EA-3954EE30B946}">
      <dgm:prSet/>
      <dgm:spPr/>
      <dgm:t>
        <a:bodyPr/>
        <a:lstStyle/>
        <a:p>
          <a:endParaRPr lang="en-US"/>
        </a:p>
      </dgm:t>
    </dgm:pt>
    <dgm:pt modelId="{EF3CE30A-C649-4889-9A5D-825B995CA772}" type="sibTrans" cxnId="{452EC873-46B9-41EC-95EA-3954EE30B946}">
      <dgm:prSet/>
      <dgm:spPr/>
      <dgm:t>
        <a:bodyPr/>
        <a:lstStyle/>
        <a:p>
          <a:endParaRPr lang="en-US"/>
        </a:p>
      </dgm:t>
    </dgm:pt>
    <dgm:pt modelId="{003779BE-F350-4972-8D55-90B03A0C3111}">
      <dgm:prSet custT="1"/>
      <dgm:spPr/>
      <dgm:t>
        <a:bodyPr/>
        <a:lstStyle/>
        <a:p>
          <a:r>
            <a:rPr lang="en-US" sz="2400" dirty="0"/>
            <a:t>Project team</a:t>
          </a:r>
        </a:p>
      </dgm:t>
    </dgm:pt>
    <dgm:pt modelId="{B26504CF-E3B7-430D-8591-2D2E29349ED5}" type="parTrans" cxnId="{00DA51A7-C4ED-4818-9B1F-3E7F0920D299}">
      <dgm:prSet/>
      <dgm:spPr/>
      <dgm:t>
        <a:bodyPr/>
        <a:lstStyle/>
        <a:p>
          <a:endParaRPr lang="en-US"/>
        </a:p>
      </dgm:t>
    </dgm:pt>
    <dgm:pt modelId="{4AC67818-7DA8-491A-B484-92FE8BD634E4}" type="sibTrans" cxnId="{00DA51A7-C4ED-4818-9B1F-3E7F0920D299}">
      <dgm:prSet/>
      <dgm:spPr/>
      <dgm:t>
        <a:bodyPr/>
        <a:lstStyle/>
        <a:p>
          <a:endParaRPr lang="en-US"/>
        </a:p>
      </dgm:t>
    </dgm:pt>
    <dgm:pt modelId="{91CC27F5-3E51-4D54-8CC9-E42816F866D0}">
      <dgm:prSet custT="1"/>
      <dgm:spPr/>
      <dgm:t>
        <a:bodyPr/>
        <a:lstStyle/>
        <a:p>
          <a:r>
            <a:rPr lang="en-US" sz="2400" dirty="0"/>
            <a:t>Stakeholders</a:t>
          </a:r>
          <a:br>
            <a:rPr lang="en-US" sz="2000" dirty="0">
              <a:solidFill>
                <a:srgbClr val="010000"/>
              </a:solidFill>
            </a:rPr>
          </a:br>
          <a:endParaRPr lang="en-US" sz="2000" dirty="0">
            <a:solidFill>
              <a:srgbClr val="010000"/>
            </a:solidFill>
          </a:endParaRPr>
        </a:p>
      </dgm:t>
    </dgm:pt>
    <dgm:pt modelId="{D0F66800-CC7A-4D9A-ACE4-03BF65C1397F}" type="parTrans" cxnId="{018EDCF2-B05C-4141-BE79-5AA8FF5D459D}">
      <dgm:prSet/>
      <dgm:spPr/>
      <dgm:t>
        <a:bodyPr/>
        <a:lstStyle/>
        <a:p>
          <a:endParaRPr lang="en-US"/>
        </a:p>
      </dgm:t>
    </dgm:pt>
    <dgm:pt modelId="{99805B6B-5183-4EFA-81E3-75BAE0FFC3B7}" type="sibTrans" cxnId="{018EDCF2-B05C-4141-BE79-5AA8FF5D459D}">
      <dgm:prSet/>
      <dgm:spPr/>
      <dgm:t>
        <a:bodyPr/>
        <a:lstStyle/>
        <a:p>
          <a:endParaRPr lang="en-US"/>
        </a:p>
      </dgm:t>
    </dgm:pt>
    <dgm:pt modelId="{5FA22A9C-82B2-41BB-AD6B-896A484134E4}">
      <dgm:prSet/>
      <dgm:spPr/>
      <dgm:t>
        <a:bodyPr/>
        <a:lstStyle/>
        <a:p>
          <a:r>
            <a:rPr lang="en-US" dirty="0"/>
            <a:t>Documents</a:t>
          </a:r>
        </a:p>
      </dgm:t>
    </dgm:pt>
    <dgm:pt modelId="{BEA4C5CF-E7C3-4165-B92C-F7DC2363F536}" type="parTrans" cxnId="{10CE89F1-4E70-40E5-8F7D-20AB3301FA8C}">
      <dgm:prSet/>
      <dgm:spPr/>
      <dgm:t>
        <a:bodyPr/>
        <a:lstStyle/>
        <a:p>
          <a:endParaRPr lang="en-US"/>
        </a:p>
      </dgm:t>
    </dgm:pt>
    <dgm:pt modelId="{A717BE50-DE92-4F26-865D-F20E4D579D66}" type="sibTrans" cxnId="{10CE89F1-4E70-40E5-8F7D-20AB3301FA8C}">
      <dgm:prSet/>
      <dgm:spPr/>
      <dgm:t>
        <a:bodyPr/>
        <a:lstStyle/>
        <a:p>
          <a:endParaRPr lang="en-US"/>
        </a:p>
      </dgm:t>
    </dgm:pt>
    <dgm:pt modelId="{FBA23A20-0A94-465F-8DE6-720FE55BA473}">
      <dgm:prSet custT="1"/>
      <dgm:spPr/>
      <dgm:t>
        <a:bodyPr/>
        <a:lstStyle/>
        <a:p>
          <a:r>
            <a:rPr lang="en-US" sz="2400" dirty="0"/>
            <a:t>Project overview</a:t>
          </a:r>
        </a:p>
      </dgm:t>
    </dgm:pt>
    <dgm:pt modelId="{ED1628CA-DEB5-4A23-BB33-B2DB4EA7A892}" type="parTrans" cxnId="{81AC96D2-E962-49BE-B653-DD0AAB8EE729}">
      <dgm:prSet/>
      <dgm:spPr/>
      <dgm:t>
        <a:bodyPr/>
        <a:lstStyle/>
        <a:p>
          <a:endParaRPr lang="en-US"/>
        </a:p>
      </dgm:t>
    </dgm:pt>
    <dgm:pt modelId="{209DE493-AEA8-4B3A-9C2D-618FB9F47F8A}" type="sibTrans" cxnId="{81AC96D2-E962-49BE-B653-DD0AAB8EE729}">
      <dgm:prSet/>
      <dgm:spPr/>
      <dgm:t>
        <a:bodyPr/>
        <a:lstStyle/>
        <a:p>
          <a:endParaRPr lang="en-US"/>
        </a:p>
      </dgm:t>
    </dgm:pt>
    <dgm:pt modelId="{C8AEE946-E67E-46DE-A11C-E716F4C7B0FC}">
      <dgm:prSet custT="1"/>
      <dgm:spPr/>
      <dgm:t>
        <a:bodyPr/>
        <a:lstStyle/>
        <a:p>
          <a:r>
            <a:rPr lang="en-US" sz="2400" dirty="0"/>
            <a:t>Task list</a:t>
          </a:r>
        </a:p>
      </dgm:t>
    </dgm:pt>
    <dgm:pt modelId="{5D230C59-DBB0-4DEE-8F98-053F5759ECB3}" type="parTrans" cxnId="{854CD845-3B18-4EB7-99BE-3130AE2191F1}">
      <dgm:prSet/>
      <dgm:spPr/>
      <dgm:t>
        <a:bodyPr/>
        <a:lstStyle/>
        <a:p>
          <a:endParaRPr lang="en-US"/>
        </a:p>
      </dgm:t>
    </dgm:pt>
    <dgm:pt modelId="{8446E4A1-8C67-416A-BA37-4CD4CC107DDB}" type="sibTrans" cxnId="{854CD845-3B18-4EB7-99BE-3130AE2191F1}">
      <dgm:prSet/>
      <dgm:spPr/>
      <dgm:t>
        <a:bodyPr/>
        <a:lstStyle/>
        <a:p>
          <a:endParaRPr lang="en-US"/>
        </a:p>
      </dgm:t>
    </dgm:pt>
    <dgm:pt modelId="{100C7A3C-C6E4-4FF4-A9ED-B95B5F386887}">
      <dgm:prSet custT="1"/>
      <dgm:spPr/>
      <dgm:t>
        <a:bodyPr/>
        <a:lstStyle/>
        <a:p>
          <a:r>
            <a:rPr lang="en-US" sz="2400" dirty="0"/>
            <a:t>Timelines</a:t>
          </a:r>
        </a:p>
      </dgm:t>
    </dgm:pt>
    <dgm:pt modelId="{64EEA512-B57A-4662-9882-CC79B9CD1F7F}" type="parTrans" cxnId="{50B97B89-1F38-44A9-861B-56648BDFE083}">
      <dgm:prSet/>
      <dgm:spPr/>
      <dgm:t>
        <a:bodyPr/>
        <a:lstStyle/>
        <a:p>
          <a:endParaRPr lang="en-US"/>
        </a:p>
      </dgm:t>
    </dgm:pt>
    <dgm:pt modelId="{BEC59D27-0BB1-462D-8D1B-BC179FB2962A}" type="sibTrans" cxnId="{50B97B89-1F38-44A9-861B-56648BDFE083}">
      <dgm:prSet/>
      <dgm:spPr/>
      <dgm:t>
        <a:bodyPr/>
        <a:lstStyle/>
        <a:p>
          <a:endParaRPr lang="en-US"/>
        </a:p>
      </dgm:t>
    </dgm:pt>
    <dgm:pt modelId="{32172C71-0CA4-4820-B6B4-D0AD5C97D311}">
      <dgm:prSet custT="1"/>
      <dgm:spPr/>
      <dgm:t>
        <a:bodyPr/>
        <a:lstStyle/>
        <a:p>
          <a:r>
            <a:rPr lang="en-US" sz="2400" b="1" dirty="0"/>
            <a:t>Communication plan</a:t>
          </a:r>
        </a:p>
      </dgm:t>
    </dgm:pt>
    <dgm:pt modelId="{709051F8-B35D-4E05-96D1-2BFA1C8663A2}" type="parTrans" cxnId="{A7147AB7-0C12-4CC0-8E42-C5D1209C30C1}">
      <dgm:prSet/>
      <dgm:spPr/>
      <dgm:t>
        <a:bodyPr/>
        <a:lstStyle/>
        <a:p>
          <a:endParaRPr lang="en-US"/>
        </a:p>
      </dgm:t>
    </dgm:pt>
    <dgm:pt modelId="{8E5DB58E-47CE-4F53-AB80-CD41F0BD3B67}" type="sibTrans" cxnId="{A7147AB7-0C12-4CC0-8E42-C5D1209C30C1}">
      <dgm:prSet/>
      <dgm:spPr/>
      <dgm:t>
        <a:bodyPr/>
        <a:lstStyle/>
        <a:p>
          <a:endParaRPr lang="en-US"/>
        </a:p>
      </dgm:t>
    </dgm:pt>
    <dgm:pt modelId="{ACA38D10-5826-43EF-8D55-50616E62F08A}" type="pres">
      <dgm:prSet presAssocID="{C9A389E1-4A96-4B2F-A10E-7E126370CDA5}" presName="Name0" presStyleCnt="0">
        <dgm:presLayoutVars>
          <dgm:dir/>
          <dgm:animLvl val="lvl"/>
          <dgm:resizeHandles val="exact"/>
        </dgm:presLayoutVars>
      </dgm:prSet>
      <dgm:spPr/>
    </dgm:pt>
    <dgm:pt modelId="{C1D46FDD-3FBB-45AB-A8C3-71BB782E11B8}" type="pres">
      <dgm:prSet presAssocID="{0FF6AB13-1B2A-43D3-9C28-EBEBD783D2CE}" presName="composite" presStyleCnt="0"/>
      <dgm:spPr/>
    </dgm:pt>
    <dgm:pt modelId="{2A74044C-2647-48EF-884B-FF15C66BAD0A}" type="pres">
      <dgm:prSet presAssocID="{0FF6AB13-1B2A-43D3-9C28-EBEBD783D2CE}" presName="parTx" presStyleLbl="alignNode1" presStyleIdx="0" presStyleCnt="3">
        <dgm:presLayoutVars>
          <dgm:chMax val="0"/>
          <dgm:chPref val="0"/>
        </dgm:presLayoutVars>
      </dgm:prSet>
      <dgm:spPr/>
    </dgm:pt>
    <dgm:pt modelId="{5F6B3AD8-C8C4-4950-8494-E38033D9AA8C}" type="pres">
      <dgm:prSet presAssocID="{0FF6AB13-1B2A-43D3-9C28-EBEBD783D2CE}" presName="desTx" presStyleLbl="alignAccFollowNode1" presStyleIdx="0" presStyleCnt="3">
        <dgm:presLayoutVars/>
      </dgm:prSet>
      <dgm:spPr/>
    </dgm:pt>
    <dgm:pt modelId="{4EE1B0D7-318D-459C-89FC-1401AD06D00F}" type="pres">
      <dgm:prSet presAssocID="{193895F7-D156-4963-B14E-5135B8581CD4}" presName="space" presStyleCnt="0"/>
      <dgm:spPr/>
    </dgm:pt>
    <dgm:pt modelId="{FA31EF6E-C90C-46CD-91C0-3A92ED4B5FA7}" type="pres">
      <dgm:prSet presAssocID="{F849D8FE-5A49-4226-96CE-8E37341116FF}" presName="composite" presStyleCnt="0"/>
      <dgm:spPr/>
    </dgm:pt>
    <dgm:pt modelId="{8619D33B-05DA-43AB-833D-35DA4D973B15}" type="pres">
      <dgm:prSet presAssocID="{F849D8FE-5A49-4226-96CE-8E37341116FF}" presName="parTx" presStyleLbl="alignNode1" presStyleIdx="1" presStyleCnt="3">
        <dgm:presLayoutVars>
          <dgm:chMax val="0"/>
          <dgm:chPref val="0"/>
        </dgm:presLayoutVars>
      </dgm:prSet>
      <dgm:spPr/>
    </dgm:pt>
    <dgm:pt modelId="{C5EEDBE9-A63A-49B2-8278-EA11BB804752}" type="pres">
      <dgm:prSet presAssocID="{F849D8FE-5A49-4226-96CE-8E37341116FF}" presName="desTx" presStyleLbl="alignAccFollowNode1" presStyleIdx="1" presStyleCnt="3">
        <dgm:presLayoutVars/>
      </dgm:prSet>
      <dgm:spPr/>
    </dgm:pt>
    <dgm:pt modelId="{AB5BEACD-94FF-47ED-B006-997698D0E89F}" type="pres">
      <dgm:prSet presAssocID="{6B3D61AA-78D3-43B0-9003-17795FAC6395}" presName="space" presStyleCnt="0"/>
      <dgm:spPr/>
    </dgm:pt>
    <dgm:pt modelId="{F5E1BC70-F4E2-40BA-83C4-0D30EE8417E4}" type="pres">
      <dgm:prSet presAssocID="{5FA22A9C-82B2-41BB-AD6B-896A484134E4}" presName="composite" presStyleCnt="0"/>
      <dgm:spPr/>
    </dgm:pt>
    <dgm:pt modelId="{E1F897A4-712E-47EB-993E-CACA50643B93}" type="pres">
      <dgm:prSet presAssocID="{5FA22A9C-82B2-41BB-AD6B-896A484134E4}" presName="parTx" presStyleLbl="alignNode1" presStyleIdx="2" presStyleCnt="3">
        <dgm:presLayoutVars>
          <dgm:chMax val="0"/>
          <dgm:chPref val="0"/>
        </dgm:presLayoutVars>
      </dgm:prSet>
      <dgm:spPr/>
    </dgm:pt>
    <dgm:pt modelId="{D40E56DA-399C-40D3-BDF3-C3FB017BEC99}" type="pres">
      <dgm:prSet presAssocID="{5FA22A9C-82B2-41BB-AD6B-896A484134E4}" presName="desTx" presStyleLbl="alignAccFollowNode1" presStyleIdx="2" presStyleCnt="3">
        <dgm:presLayoutVars/>
      </dgm:prSet>
      <dgm:spPr/>
    </dgm:pt>
  </dgm:ptLst>
  <dgm:cxnLst>
    <dgm:cxn modelId="{77476704-AF88-4B2C-8A4C-718EA0CF3402}" srcId="{0FF6AB13-1B2A-43D3-9C28-EBEBD783D2CE}" destId="{8605A8FC-D816-4B9C-8E50-B1096865C5B1}" srcOrd="2" destOrd="0" parTransId="{0C1D8113-5228-4526-9BC4-D393AA658C35}" sibTransId="{AA4A2CDC-326D-4AAB-A88B-482185C8661D}"/>
    <dgm:cxn modelId="{BE566B0A-CA8A-4FD3-8D41-46D7309939BD}" type="presOf" srcId="{FBA23A20-0A94-465F-8DE6-720FE55BA473}" destId="{D40E56DA-399C-40D3-BDF3-C3FB017BEC99}" srcOrd="0" destOrd="0" presId="urn:microsoft.com/office/officeart/2016/7/layout/ChevronBlockProcess"/>
    <dgm:cxn modelId="{B5DE7429-1132-4706-BAB8-C99A465B0E83}" type="presOf" srcId="{0FF6AB13-1B2A-43D3-9C28-EBEBD783D2CE}" destId="{2A74044C-2647-48EF-884B-FF15C66BAD0A}" srcOrd="0" destOrd="0" presId="urn:microsoft.com/office/officeart/2016/7/layout/ChevronBlockProcess"/>
    <dgm:cxn modelId="{A002382F-2467-4042-86EE-575296A1E24F}" srcId="{C9A389E1-4A96-4B2F-A10E-7E126370CDA5}" destId="{F849D8FE-5A49-4226-96CE-8E37341116FF}" srcOrd="1" destOrd="0" parTransId="{AB8BFAEC-4D03-425E-B716-E7192D713F50}" sibTransId="{6B3D61AA-78D3-43B0-9003-17795FAC6395}"/>
    <dgm:cxn modelId="{9C6B2242-F340-4661-893D-6D4C0DE82603}" type="presOf" srcId="{8A463C72-0BB0-438A-9588-CDA697BFC3CD}" destId="{5F6B3AD8-C8C4-4950-8494-E38033D9AA8C}" srcOrd="0" destOrd="0" presId="urn:microsoft.com/office/officeart/2016/7/layout/ChevronBlockProcess"/>
    <dgm:cxn modelId="{11DA3462-85FF-4B97-8E3D-A689BEA63098}" srcId="{0FF6AB13-1B2A-43D3-9C28-EBEBD783D2CE}" destId="{EB614FD9-5E2A-4A8D-8869-DEC1FE14246B}" srcOrd="3" destOrd="0" parTransId="{E1338A54-928A-4509-872E-9E65664A8B95}" sibTransId="{2C319B89-3C2A-4BD3-8C26-76D3B5FBDA9D}"/>
    <dgm:cxn modelId="{854CD845-3B18-4EB7-99BE-3130AE2191F1}" srcId="{5FA22A9C-82B2-41BB-AD6B-896A484134E4}" destId="{C8AEE946-E67E-46DE-A11C-E716F4C7B0FC}" srcOrd="1" destOrd="0" parTransId="{5D230C59-DBB0-4DEE-8F98-053F5759ECB3}" sibTransId="{8446E4A1-8C67-416A-BA37-4CD4CC107DDB}"/>
    <dgm:cxn modelId="{E9F87F47-7EB3-4A98-8DCB-10FD8319F466}" type="presOf" srcId="{F849D8FE-5A49-4226-96CE-8E37341116FF}" destId="{8619D33B-05DA-43AB-833D-35DA4D973B15}" srcOrd="0" destOrd="0" presId="urn:microsoft.com/office/officeart/2016/7/layout/ChevronBlockProcess"/>
    <dgm:cxn modelId="{31CDD969-89C6-49E8-BCFE-28F82588A83D}" type="presOf" srcId="{C8AEE946-E67E-46DE-A11C-E716F4C7B0FC}" destId="{D40E56DA-399C-40D3-BDF3-C3FB017BEC99}" srcOrd="0" destOrd="1" presId="urn:microsoft.com/office/officeart/2016/7/layout/ChevronBlockProcess"/>
    <dgm:cxn modelId="{452EC873-46B9-41EC-95EA-3954EE30B946}" srcId="{F849D8FE-5A49-4226-96CE-8E37341116FF}" destId="{9043646F-D249-4626-8F3A-D9EBDD9BFA2C}" srcOrd="1" destOrd="0" parTransId="{9A4FF32E-F09C-4F04-B5D7-B0882FA364B9}" sibTransId="{EF3CE30A-C649-4889-9A5D-825B995CA772}"/>
    <dgm:cxn modelId="{50B97B89-1F38-44A9-861B-56648BDFE083}" srcId="{5FA22A9C-82B2-41BB-AD6B-896A484134E4}" destId="{100C7A3C-C6E4-4FF4-A9ED-B95B5F386887}" srcOrd="2" destOrd="0" parTransId="{64EEA512-B57A-4662-9882-CC79B9CD1F7F}" sibTransId="{BEC59D27-0BB1-462D-8D1B-BC179FB2962A}"/>
    <dgm:cxn modelId="{22B68A93-A1A2-4D6F-9CFC-3358EF28DAA9}" type="presOf" srcId="{100C7A3C-C6E4-4FF4-A9ED-B95B5F386887}" destId="{D40E56DA-399C-40D3-BDF3-C3FB017BEC99}" srcOrd="0" destOrd="2" presId="urn:microsoft.com/office/officeart/2016/7/layout/ChevronBlockProcess"/>
    <dgm:cxn modelId="{9118EA95-3B19-41EA-8FE2-B33E66E0D5F0}" type="presOf" srcId="{32172C71-0CA4-4820-B6B4-D0AD5C97D311}" destId="{D40E56DA-399C-40D3-BDF3-C3FB017BEC99}" srcOrd="0" destOrd="3" presId="urn:microsoft.com/office/officeart/2016/7/layout/ChevronBlockProcess"/>
    <dgm:cxn modelId="{9E68FD97-229F-4C9D-AC26-3BE2AA577BC2}" type="presOf" srcId="{EB614FD9-5E2A-4A8D-8869-DEC1FE14246B}" destId="{5F6B3AD8-C8C4-4950-8494-E38033D9AA8C}" srcOrd="0" destOrd="3" presId="urn:microsoft.com/office/officeart/2016/7/layout/ChevronBlockProcess"/>
    <dgm:cxn modelId="{AD857B9D-12E0-4297-AC4A-AFA09124F424}" type="presOf" srcId="{8AB81A6D-63A3-4F71-8872-CC05409EA6EC}" destId="{C5EEDBE9-A63A-49B2-8278-EA11BB804752}" srcOrd="0" destOrd="0" presId="urn:microsoft.com/office/officeart/2016/7/layout/ChevronBlockProcess"/>
    <dgm:cxn modelId="{00DA51A7-C4ED-4818-9B1F-3E7F0920D299}" srcId="{F849D8FE-5A49-4226-96CE-8E37341116FF}" destId="{003779BE-F350-4972-8D55-90B03A0C3111}" srcOrd="2" destOrd="0" parTransId="{B26504CF-E3B7-430D-8591-2D2E29349ED5}" sibTransId="{4AC67818-7DA8-491A-B484-92FE8BD634E4}"/>
    <dgm:cxn modelId="{F83F53A9-17CA-4473-9610-8D3B4D37DF48}" type="presOf" srcId="{C9A389E1-4A96-4B2F-A10E-7E126370CDA5}" destId="{ACA38D10-5826-43EF-8D55-50616E62F08A}" srcOrd="0" destOrd="0" presId="urn:microsoft.com/office/officeart/2016/7/layout/ChevronBlockProcess"/>
    <dgm:cxn modelId="{8F995AAD-69BC-417E-9A5B-498AE357AF7D}" type="presOf" srcId="{91CC27F5-3E51-4D54-8CC9-E42816F866D0}" destId="{C5EEDBE9-A63A-49B2-8278-EA11BB804752}" srcOrd="0" destOrd="3" presId="urn:microsoft.com/office/officeart/2016/7/layout/ChevronBlockProcess"/>
    <dgm:cxn modelId="{A7147AB7-0C12-4CC0-8E42-C5D1209C30C1}" srcId="{5FA22A9C-82B2-41BB-AD6B-896A484134E4}" destId="{32172C71-0CA4-4820-B6B4-D0AD5C97D311}" srcOrd="3" destOrd="0" parTransId="{709051F8-B35D-4E05-96D1-2BFA1C8663A2}" sibTransId="{8E5DB58E-47CE-4F53-AB80-CD41F0BD3B67}"/>
    <dgm:cxn modelId="{EA5749BB-9E02-4305-82E2-E73C7BD9FDDF}" type="presOf" srcId="{1362D29F-4439-400A-BACB-F6A818F2D496}" destId="{5F6B3AD8-C8C4-4950-8494-E38033D9AA8C}" srcOrd="0" destOrd="1" presId="urn:microsoft.com/office/officeart/2016/7/layout/ChevronBlockProcess"/>
    <dgm:cxn modelId="{1C5668CB-56AF-4A18-9DBF-5AFA41ED6432}" type="presOf" srcId="{9043646F-D249-4626-8F3A-D9EBDD9BFA2C}" destId="{C5EEDBE9-A63A-49B2-8278-EA11BB804752}" srcOrd="0" destOrd="1" presId="urn:microsoft.com/office/officeart/2016/7/layout/ChevronBlockProcess"/>
    <dgm:cxn modelId="{6A9BD9CD-BD1D-45A8-BD75-151FE854B3E8}" srcId="{C9A389E1-4A96-4B2F-A10E-7E126370CDA5}" destId="{0FF6AB13-1B2A-43D3-9C28-EBEBD783D2CE}" srcOrd="0" destOrd="0" parTransId="{FE48431F-65CD-4C69-A85A-E63793BB2E20}" sibTransId="{193895F7-D156-4963-B14E-5135B8581CD4}"/>
    <dgm:cxn modelId="{81AC96D2-E962-49BE-B653-DD0AAB8EE729}" srcId="{5FA22A9C-82B2-41BB-AD6B-896A484134E4}" destId="{FBA23A20-0A94-465F-8DE6-720FE55BA473}" srcOrd="0" destOrd="0" parTransId="{ED1628CA-DEB5-4A23-BB33-B2DB4EA7A892}" sibTransId="{209DE493-AEA8-4B3A-9C2D-618FB9F47F8A}"/>
    <dgm:cxn modelId="{E9C01AD5-58B6-4C4B-9623-48AE115DDA45}" srcId="{0FF6AB13-1B2A-43D3-9C28-EBEBD783D2CE}" destId="{8A463C72-0BB0-438A-9588-CDA697BFC3CD}" srcOrd="0" destOrd="0" parTransId="{4F5C4165-B748-40B2-9A80-EF74F48DEEEC}" sibTransId="{C4B57690-5FC6-4B2C-882E-7C1B59F1D3C4}"/>
    <dgm:cxn modelId="{69B14ADC-76D0-464D-B1A2-2D1D32908E33}" type="presOf" srcId="{8605A8FC-D816-4B9C-8E50-B1096865C5B1}" destId="{5F6B3AD8-C8C4-4950-8494-E38033D9AA8C}" srcOrd="0" destOrd="2" presId="urn:microsoft.com/office/officeart/2016/7/layout/ChevronBlockProcess"/>
    <dgm:cxn modelId="{D85D63E6-9D4F-4C04-8FE4-0DAD76BAB1DC}" srcId="{F849D8FE-5A49-4226-96CE-8E37341116FF}" destId="{8AB81A6D-63A3-4F71-8872-CC05409EA6EC}" srcOrd="0" destOrd="0" parTransId="{02638320-6382-4E6A-BC2B-9D157D2E1038}" sibTransId="{DFA27F65-C1C6-4F2C-AB2D-B94615151F66}"/>
    <dgm:cxn modelId="{80323DEB-CBD1-4262-8565-45A58B636D6C}" type="presOf" srcId="{003779BE-F350-4972-8D55-90B03A0C3111}" destId="{C5EEDBE9-A63A-49B2-8278-EA11BB804752}" srcOrd="0" destOrd="2" presId="urn:microsoft.com/office/officeart/2016/7/layout/ChevronBlockProcess"/>
    <dgm:cxn modelId="{9E2056EF-1CB6-4BC0-91B6-21162C67EDA3}" type="presOf" srcId="{5FA22A9C-82B2-41BB-AD6B-896A484134E4}" destId="{E1F897A4-712E-47EB-993E-CACA50643B93}" srcOrd="0" destOrd="0" presId="urn:microsoft.com/office/officeart/2016/7/layout/ChevronBlockProcess"/>
    <dgm:cxn modelId="{10CE89F1-4E70-40E5-8F7D-20AB3301FA8C}" srcId="{C9A389E1-4A96-4B2F-A10E-7E126370CDA5}" destId="{5FA22A9C-82B2-41BB-AD6B-896A484134E4}" srcOrd="2" destOrd="0" parTransId="{BEA4C5CF-E7C3-4165-B92C-F7DC2363F536}" sibTransId="{A717BE50-DE92-4F26-865D-F20E4D579D66}"/>
    <dgm:cxn modelId="{018EDCF2-B05C-4141-BE79-5AA8FF5D459D}" srcId="{F849D8FE-5A49-4226-96CE-8E37341116FF}" destId="{91CC27F5-3E51-4D54-8CC9-E42816F866D0}" srcOrd="3" destOrd="0" parTransId="{D0F66800-CC7A-4D9A-ACE4-03BF65C1397F}" sibTransId="{99805B6B-5183-4EFA-81E3-75BAE0FFC3B7}"/>
    <dgm:cxn modelId="{3640A2FA-0EF5-4959-8C46-AAD63D9928D5}" srcId="{0FF6AB13-1B2A-43D3-9C28-EBEBD783D2CE}" destId="{1362D29F-4439-400A-BACB-F6A818F2D496}" srcOrd="1" destOrd="0" parTransId="{698C7335-FEEB-4D8F-85BB-D39317E88BD3}" sibTransId="{98045E5F-590B-4EF5-AD4F-73A29E33586E}"/>
    <dgm:cxn modelId="{921AC924-E596-475E-849C-BACC29A4A5FC}" type="presParOf" srcId="{ACA38D10-5826-43EF-8D55-50616E62F08A}" destId="{C1D46FDD-3FBB-45AB-A8C3-71BB782E11B8}" srcOrd="0" destOrd="0" presId="urn:microsoft.com/office/officeart/2016/7/layout/ChevronBlockProcess"/>
    <dgm:cxn modelId="{1194CB61-A17B-4D77-8655-0566660705F1}" type="presParOf" srcId="{C1D46FDD-3FBB-45AB-A8C3-71BB782E11B8}" destId="{2A74044C-2647-48EF-884B-FF15C66BAD0A}" srcOrd="0" destOrd="0" presId="urn:microsoft.com/office/officeart/2016/7/layout/ChevronBlockProcess"/>
    <dgm:cxn modelId="{231DFB7E-ACAB-4EFB-9965-4F3CA767E359}" type="presParOf" srcId="{C1D46FDD-3FBB-45AB-A8C3-71BB782E11B8}" destId="{5F6B3AD8-C8C4-4950-8494-E38033D9AA8C}" srcOrd="1" destOrd="0" presId="urn:microsoft.com/office/officeart/2016/7/layout/ChevronBlockProcess"/>
    <dgm:cxn modelId="{B650ACAB-8633-46FE-87C8-D85264800B8A}" type="presParOf" srcId="{ACA38D10-5826-43EF-8D55-50616E62F08A}" destId="{4EE1B0D7-318D-459C-89FC-1401AD06D00F}" srcOrd="1" destOrd="0" presId="urn:microsoft.com/office/officeart/2016/7/layout/ChevronBlockProcess"/>
    <dgm:cxn modelId="{17F6C700-3233-4CC5-A0BC-EEAA75D565B7}" type="presParOf" srcId="{ACA38D10-5826-43EF-8D55-50616E62F08A}" destId="{FA31EF6E-C90C-46CD-91C0-3A92ED4B5FA7}" srcOrd="2" destOrd="0" presId="urn:microsoft.com/office/officeart/2016/7/layout/ChevronBlockProcess"/>
    <dgm:cxn modelId="{EC1E84CA-8399-4C50-856C-FDFB2AF98734}" type="presParOf" srcId="{FA31EF6E-C90C-46CD-91C0-3A92ED4B5FA7}" destId="{8619D33B-05DA-43AB-833D-35DA4D973B15}" srcOrd="0" destOrd="0" presId="urn:microsoft.com/office/officeart/2016/7/layout/ChevronBlockProcess"/>
    <dgm:cxn modelId="{88D1BE7A-2218-4BD2-8703-6920C3AF4D46}" type="presParOf" srcId="{FA31EF6E-C90C-46CD-91C0-3A92ED4B5FA7}" destId="{C5EEDBE9-A63A-49B2-8278-EA11BB804752}" srcOrd="1" destOrd="0" presId="urn:microsoft.com/office/officeart/2016/7/layout/ChevronBlockProcess"/>
    <dgm:cxn modelId="{0B22ED76-841A-4478-9A41-911E5E7CE607}" type="presParOf" srcId="{ACA38D10-5826-43EF-8D55-50616E62F08A}" destId="{AB5BEACD-94FF-47ED-B006-997698D0E89F}" srcOrd="3" destOrd="0" presId="urn:microsoft.com/office/officeart/2016/7/layout/ChevronBlockProcess"/>
    <dgm:cxn modelId="{7CE77E0D-8B56-4137-838F-7B1DD167762A}" type="presParOf" srcId="{ACA38D10-5826-43EF-8D55-50616E62F08A}" destId="{F5E1BC70-F4E2-40BA-83C4-0D30EE8417E4}" srcOrd="4" destOrd="0" presId="urn:microsoft.com/office/officeart/2016/7/layout/ChevronBlockProcess"/>
    <dgm:cxn modelId="{1BF724C2-3090-409B-92BD-8A206223A1E6}" type="presParOf" srcId="{F5E1BC70-F4E2-40BA-83C4-0D30EE8417E4}" destId="{E1F897A4-712E-47EB-993E-CACA50643B93}" srcOrd="0" destOrd="0" presId="urn:microsoft.com/office/officeart/2016/7/layout/ChevronBlockProcess"/>
    <dgm:cxn modelId="{5C595B79-B2DF-45A6-90DE-19EC0BBB7C69}" type="presParOf" srcId="{F5E1BC70-F4E2-40BA-83C4-0D30EE8417E4}" destId="{D40E56DA-399C-40D3-BDF3-C3FB017BEC99}"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76593E-334B-4C45-BF1D-2AEAEE7D9FFE}" type="doc">
      <dgm:prSet loTypeId="urn:microsoft.com/office/officeart/2016/7/layout/VerticalDownArrowProcess" loCatId="process" qsTypeId="urn:microsoft.com/office/officeart/2005/8/quickstyle/simple2" qsCatId="simple" csTypeId="urn:microsoft.com/office/officeart/2005/8/colors/colorful1" csCatId="colorful" phldr="1"/>
      <dgm:spPr/>
      <dgm:t>
        <a:bodyPr/>
        <a:lstStyle/>
        <a:p>
          <a:endParaRPr lang="en-US"/>
        </a:p>
      </dgm:t>
    </dgm:pt>
    <dgm:pt modelId="{4B379FE9-7991-4982-AF03-8CD946596974}">
      <dgm:prSet/>
      <dgm:spPr/>
      <dgm:t>
        <a:bodyPr/>
        <a:lstStyle/>
        <a:p>
          <a:r>
            <a:rPr lang="en-US"/>
            <a:t>Describe</a:t>
          </a:r>
        </a:p>
      </dgm:t>
    </dgm:pt>
    <dgm:pt modelId="{CF517F31-B230-4B66-B450-650F74C205BA}" type="parTrans" cxnId="{A155ECBF-FFC3-4EAE-AF61-6B4E72C349C0}">
      <dgm:prSet/>
      <dgm:spPr/>
      <dgm:t>
        <a:bodyPr/>
        <a:lstStyle/>
        <a:p>
          <a:endParaRPr lang="en-US"/>
        </a:p>
      </dgm:t>
    </dgm:pt>
    <dgm:pt modelId="{396473D1-9543-4BBC-B631-09CFEC97A2F9}" type="sibTrans" cxnId="{A155ECBF-FFC3-4EAE-AF61-6B4E72C349C0}">
      <dgm:prSet/>
      <dgm:spPr/>
      <dgm:t>
        <a:bodyPr/>
        <a:lstStyle/>
        <a:p>
          <a:endParaRPr lang="en-US"/>
        </a:p>
      </dgm:t>
    </dgm:pt>
    <dgm:pt modelId="{8E57276B-7734-4DDC-9795-0BD2528A74F9}">
      <dgm:prSet custT="1"/>
      <dgm:spPr>
        <a:solidFill>
          <a:srgbClr val="EBDFD2">
            <a:alpha val="89804"/>
          </a:srgbClr>
        </a:solidFill>
      </dgm:spPr>
      <dgm:t>
        <a:bodyPr/>
        <a:lstStyle/>
        <a:p>
          <a:r>
            <a:rPr lang="en-US" sz="2800" dirty="0"/>
            <a:t>Describe the scenario in need of a communication plan</a:t>
          </a:r>
        </a:p>
      </dgm:t>
    </dgm:pt>
    <dgm:pt modelId="{20C6A9FE-0198-4600-AB6D-1F5065BB184C}" type="parTrans" cxnId="{547B397C-0938-4802-948E-7F1CA52F92B3}">
      <dgm:prSet/>
      <dgm:spPr/>
      <dgm:t>
        <a:bodyPr/>
        <a:lstStyle/>
        <a:p>
          <a:endParaRPr lang="en-US"/>
        </a:p>
      </dgm:t>
    </dgm:pt>
    <dgm:pt modelId="{94AA07BC-0006-4788-91D6-5435B0F0F772}" type="sibTrans" cxnId="{547B397C-0938-4802-948E-7F1CA52F92B3}">
      <dgm:prSet/>
      <dgm:spPr/>
      <dgm:t>
        <a:bodyPr/>
        <a:lstStyle/>
        <a:p>
          <a:endParaRPr lang="en-US"/>
        </a:p>
      </dgm:t>
    </dgm:pt>
    <dgm:pt modelId="{4F93828C-5A54-419E-A257-43A90095216B}">
      <dgm:prSet/>
      <dgm:spPr/>
      <dgm:t>
        <a:bodyPr/>
        <a:lstStyle/>
        <a:p>
          <a:r>
            <a:rPr lang="en-US"/>
            <a:t>Identify</a:t>
          </a:r>
        </a:p>
      </dgm:t>
    </dgm:pt>
    <dgm:pt modelId="{F17578BC-CC89-42AA-9B8D-16B0512A471B}" type="parTrans" cxnId="{0B47FC46-CBA9-4045-BC15-54F70161B7C8}">
      <dgm:prSet/>
      <dgm:spPr/>
      <dgm:t>
        <a:bodyPr/>
        <a:lstStyle/>
        <a:p>
          <a:endParaRPr lang="en-US"/>
        </a:p>
      </dgm:t>
    </dgm:pt>
    <dgm:pt modelId="{14A89F34-974A-4740-9538-92A9CA2FD779}" type="sibTrans" cxnId="{0B47FC46-CBA9-4045-BC15-54F70161B7C8}">
      <dgm:prSet/>
      <dgm:spPr/>
      <dgm:t>
        <a:bodyPr/>
        <a:lstStyle/>
        <a:p>
          <a:endParaRPr lang="en-US"/>
        </a:p>
      </dgm:t>
    </dgm:pt>
    <dgm:pt modelId="{85F89760-9E40-4890-BD88-7B287B28180E}">
      <dgm:prSet custT="1"/>
      <dgm:spPr/>
      <dgm:t>
        <a:bodyPr/>
        <a:lstStyle/>
        <a:p>
          <a:r>
            <a:rPr lang="en-US" sz="2800" dirty="0"/>
            <a:t>Identify stakeholders and perspectives</a:t>
          </a:r>
        </a:p>
      </dgm:t>
    </dgm:pt>
    <dgm:pt modelId="{8EA98DF6-8551-49BC-81C1-9BD5FF7554BC}" type="parTrans" cxnId="{BD14601F-B755-489F-B049-40CCC4BFEA2B}">
      <dgm:prSet/>
      <dgm:spPr/>
      <dgm:t>
        <a:bodyPr/>
        <a:lstStyle/>
        <a:p>
          <a:endParaRPr lang="en-US"/>
        </a:p>
      </dgm:t>
    </dgm:pt>
    <dgm:pt modelId="{EBFFB267-5D14-41EC-8EDE-7B0A560279FB}" type="sibTrans" cxnId="{BD14601F-B755-489F-B049-40CCC4BFEA2B}">
      <dgm:prSet/>
      <dgm:spPr/>
      <dgm:t>
        <a:bodyPr/>
        <a:lstStyle/>
        <a:p>
          <a:endParaRPr lang="en-US"/>
        </a:p>
      </dgm:t>
    </dgm:pt>
    <dgm:pt modelId="{4C8BE9C2-7641-488A-990C-A05D10FE083D}">
      <dgm:prSet/>
      <dgm:spPr/>
      <dgm:t>
        <a:bodyPr/>
        <a:lstStyle/>
        <a:p>
          <a:r>
            <a:rPr lang="en-US"/>
            <a:t>Design</a:t>
          </a:r>
        </a:p>
      </dgm:t>
    </dgm:pt>
    <dgm:pt modelId="{D480C9D9-DD27-4119-9742-6FA8752EB23F}" type="parTrans" cxnId="{5C3305E9-2780-4A77-9B97-EFB96578A193}">
      <dgm:prSet/>
      <dgm:spPr/>
      <dgm:t>
        <a:bodyPr/>
        <a:lstStyle/>
        <a:p>
          <a:endParaRPr lang="en-US"/>
        </a:p>
      </dgm:t>
    </dgm:pt>
    <dgm:pt modelId="{7DA833DA-E414-4CD7-8711-1C52D5AA4477}" type="sibTrans" cxnId="{5C3305E9-2780-4A77-9B97-EFB96578A193}">
      <dgm:prSet/>
      <dgm:spPr/>
      <dgm:t>
        <a:bodyPr/>
        <a:lstStyle/>
        <a:p>
          <a:endParaRPr lang="en-US"/>
        </a:p>
      </dgm:t>
    </dgm:pt>
    <dgm:pt modelId="{4EA967AD-72B5-4B77-9047-44BB2C9CB240}">
      <dgm:prSet custT="1"/>
      <dgm:spPr/>
      <dgm:t>
        <a:bodyPr/>
        <a:lstStyle/>
        <a:p>
          <a:r>
            <a:rPr lang="en-US" sz="2800" dirty="0"/>
            <a:t>Design appropriate communication actions</a:t>
          </a:r>
        </a:p>
      </dgm:t>
    </dgm:pt>
    <dgm:pt modelId="{AE2CD2F5-08CC-44E6-908C-58C133B51071}" type="parTrans" cxnId="{2CE4B789-C407-43A3-8C8A-8E6E31042A86}">
      <dgm:prSet/>
      <dgm:spPr/>
      <dgm:t>
        <a:bodyPr/>
        <a:lstStyle/>
        <a:p>
          <a:endParaRPr lang="en-US"/>
        </a:p>
      </dgm:t>
    </dgm:pt>
    <dgm:pt modelId="{460F3866-F88F-4460-AE9B-6A2AE7ECE894}" type="sibTrans" cxnId="{2CE4B789-C407-43A3-8C8A-8E6E31042A86}">
      <dgm:prSet/>
      <dgm:spPr/>
      <dgm:t>
        <a:bodyPr/>
        <a:lstStyle/>
        <a:p>
          <a:endParaRPr lang="en-US"/>
        </a:p>
      </dgm:t>
    </dgm:pt>
    <dgm:pt modelId="{9A2FA048-73B5-49BB-A8A4-AAF1F9896E8E}">
      <dgm:prSet/>
      <dgm:spPr/>
      <dgm:t>
        <a:bodyPr/>
        <a:lstStyle/>
        <a:p>
          <a:r>
            <a:rPr lang="en-US"/>
            <a:t>Create</a:t>
          </a:r>
        </a:p>
      </dgm:t>
    </dgm:pt>
    <dgm:pt modelId="{1F51454D-FEC3-4019-8520-908765F6DCDF}" type="parTrans" cxnId="{85A821FA-85AD-4B7D-B4AC-0849AC6992D0}">
      <dgm:prSet/>
      <dgm:spPr/>
      <dgm:t>
        <a:bodyPr/>
        <a:lstStyle/>
        <a:p>
          <a:endParaRPr lang="en-US"/>
        </a:p>
      </dgm:t>
    </dgm:pt>
    <dgm:pt modelId="{94AEA2AC-E414-4E99-A9D8-6B8DBD6A256E}" type="sibTrans" cxnId="{85A821FA-85AD-4B7D-B4AC-0849AC6992D0}">
      <dgm:prSet/>
      <dgm:spPr/>
      <dgm:t>
        <a:bodyPr/>
        <a:lstStyle/>
        <a:p>
          <a:endParaRPr lang="en-US"/>
        </a:p>
      </dgm:t>
    </dgm:pt>
    <dgm:pt modelId="{218ABF7B-C9F1-4EE6-A70A-70DC9557E9DA}">
      <dgm:prSet custT="1"/>
      <dgm:spPr/>
      <dgm:t>
        <a:bodyPr/>
        <a:lstStyle/>
        <a:p>
          <a:r>
            <a:rPr lang="en-US" sz="2800" dirty="0"/>
            <a:t>Create a communication timeline</a:t>
          </a:r>
        </a:p>
      </dgm:t>
    </dgm:pt>
    <dgm:pt modelId="{25DC40BD-90CA-48EB-99B4-5457BE28DF91}" type="parTrans" cxnId="{3F802B80-07E2-4069-91CF-02181E262F44}">
      <dgm:prSet/>
      <dgm:spPr/>
      <dgm:t>
        <a:bodyPr/>
        <a:lstStyle/>
        <a:p>
          <a:endParaRPr lang="en-US"/>
        </a:p>
      </dgm:t>
    </dgm:pt>
    <dgm:pt modelId="{D6E59AAF-6490-4C3E-97EC-FF459AC78C3C}" type="sibTrans" cxnId="{3F802B80-07E2-4069-91CF-02181E262F44}">
      <dgm:prSet/>
      <dgm:spPr/>
      <dgm:t>
        <a:bodyPr/>
        <a:lstStyle/>
        <a:p>
          <a:endParaRPr lang="en-US"/>
        </a:p>
      </dgm:t>
    </dgm:pt>
    <dgm:pt modelId="{5FC927B4-652F-4579-B7B1-2B0EB707B7B7}" type="pres">
      <dgm:prSet presAssocID="{D776593E-334B-4C45-BF1D-2AEAEE7D9FFE}" presName="Name0" presStyleCnt="0">
        <dgm:presLayoutVars>
          <dgm:dir/>
          <dgm:animLvl val="lvl"/>
          <dgm:resizeHandles val="exact"/>
        </dgm:presLayoutVars>
      </dgm:prSet>
      <dgm:spPr/>
    </dgm:pt>
    <dgm:pt modelId="{C29E6B8B-0D42-4148-9C76-EF575A33754B}" type="pres">
      <dgm:prSet presAssocID="{9A2FA048-73B5-49BB-A8A4-AAF1F9896E8E}" presName="boxAndChildren" presStyleCnt="0"/>
      <dgm:spPr/>
    </dgm:pt>
    <dgm:pt modelId="{CC1075BF-C298-4D73-B862-76CC12DA8DFC}" type="pres">
      <dgm:prSet presAssocID="{9A2FA048-73B5-49BB-A8A4-AAF1F9896E8E}" presName="parentTextBox" presStyleLbl="alignNode1" presStyleIdx="0" presStyleCnt="4"/>
      <dgm:spPr/>
    </dgm:pt>
    <dgm:pt modelId="{7C8D6FFB-D8A9-4A20-9665-E69468C31C37}" type="pres">
      <dgm:prSet presAssocID="{9A2FA048-73B5-49BB-A8A4-AAF1F9896E8E}" presName="descendantBox" presStyleLbl="bgAccFollowNode1" presStyleIdx="0" presStyleCnt="4"/>
      <dgm:spPr/>
    </dgm:pt>
    <dgm:pt modelId="{3FE12942-E6ED-4E27-9177-8831867E600B}" type="pres">
      <dgm:prSet presAssocID="{7DA833DA-E414-4CD7-8711-1C52D5AA4477}" presName="sp" presStyleCnt="0"/>
      <dgm:spPr/>
    </dgm:pt>
    <dgm:pt modelId="{5BD018A7-B59C-46D9-AEEF-06BF50C051F5}" type="pres">
      <dgm:prSet presAssocID="{4C8BE9C2-7641-488A-990C-A05D10FE083D}" presName="arrowAndChildren" presStyleCnt="0"/>
      <dgm:spPr/>
    </dgm:pt>
    <dgm:pt modelId="{83224998-D3BD-4B33-B43F-C0CA6A66F039}" type="pres">
      <dgm:prSet presAssocID="{4C8BE9C2-7641-488A-990C-A05D10FE083D}" presName="parentTextArrow" presStyleLbl="node1" presStyleIdx="0" presStyleCnt="0"/>
      <dgm:spPr/>
    </dgm:pt>
    <dgm:pt modelId="{78C81A1B-2FEE-4B52-A544-A29855A057C5}" type="pres">
      <dgm:prSet presAssocID="{4C8BE9C2-7641-488A-990C-A05D10FE083D}" presName="arrow" presStyleLbl="alignNode1" presStyleIdx="1" presStyleCnt="4"/>
      <dgm:spPr/>
    </dgm:pt>
    <dgm:pt modelId="{6C4B479B-2DC0-41FB-9E43-E76BF86E935A}" type="pres">
      <dgm:prSet presAssocID="{4C8BE9C2-7641-488A-990C-A05D10FE083D}" presName="descendantArrow" presStyleLbl="bgAccFollowNode1" presStyleIdx="1" presStyleCnt="4"/>
      <dgm:spPr/>
    </dgm:pt>
    <dgm:pt modelId="{AACE247D-48E4-4538-B687-12692901983E}" type="pres">
      <dgm:prSet presAssocID="{14A89F34-974A-4740-9538-92A9CA2FD779}" presName="sp" presStyleCnt="0"/>
      <dgm:spPr/>
    </dgm:pt>
    <dgm:pt modelId="{8D8DCE07-6780-4F01-A2AF-F7E29A7EDE37}" type="pres">
      <dgm:prSet presAssocID="{4F93828C-5A54-419E-A257-43A90095216B}" presName="arrowAndChildren" presStyleCnt="0"/>
      <dgm:spPr/>
    </dgm:pt>
    <dgm:pt modelId="{1E62CA14-FE92-41A7-BE74-532283FFEF60}" type="pres">
      <dgm:prSet presAssocID="{4F93828C-5A54-419E-A257-43A90095216B}" presName="parentTextArrow" presStyleLbl="node1" presStyleIdx="0" presStyleCnt="0"/>
      <dgm:spPr/>
    </dgm:pt>
    <dgm:pt modelId="{4969AEAA-8A8F-42F4-88E6-D7E76E078E69}" type="pres">
      <dgm:prSet presAssocID="{4F93828C-5A54-419E-A257-43A90095216B}" presName="arrow" presStyleLbl="alignNode1" presStyleIdx="2" presStyleCnt="4"/>
      <dgm:spPr/>
    </dgm:pt>
    <dgm:pt modelId="{BF1003BF-FF8D-426E-B946-AD1A55C7DA3D}" type="pres">
      <dgm:prSet presAssocID="{4F93828C-5A54-419E-A257-43A90095216B}" presName="descendantArrow" presStyleLbl="bgAccFollowNode1" presStyleIdx="2" presStyleCnt="4"/>
      <dgm:spPr/>
    </dgm:pt>
    <dgm:pt modelId="{597786DC-9E6E-4F75-B208-912571D3D505}" type="pres">
      <dgm:prSet presAssocID="{396473D1-9543-4BBC-B631-09CFEC97A2F9}" presName="sp" presStyleCnt="0"/>
      <dgm:spPr/>
    </dgm:pt>
    <dgm:pt modelId="{2BFF1A08-1A7C-4BB4-89EC-D5C116B20302}" type="pres">
      <dgm:prSet presAssocID="{4B379FE9-7991-4982-AF03-8CD946596974}" presName="arrowAndChildren" presStyleCnt="0"/>
      <dgm:spPr/>
    </dgm:pt>
    <dgm:pt modelId="{97B8AD00-7305-4527-8D41-5F66E179A46C}" type="pres">
      <dgm:prSet presAssocID="{4B379FE9-7991-4982-AF03-8CD946596974}" presName="parentTextArrow" presStyleLbl="node1" presStyleIdx="0" presStyleCnt="0"/>
      <dgm:spPr/>
    </dgm:pt>
    <dgm:pt modelId="{1FF84E3E-3847-44A3-8903-BF2B4FE6ADA7}" type="pres">
      <dgm:prSet presAssocID="{4B379FE9-7991-4982-AF03-8CD946596974}" presName="arrow" presStyleLbl="alignNode1" presStyleIdx="3" presStyleCnt="4"/>
      <dgm:spPr/>
    </dgm:pt>
    <dgm:pt modelId="{426EA5F8-D4B9-4026-917F-31D594038A38}" type="pres">
      <dgm:prSet presAssocID="{4B379FE9-7991-4982-AF03-8CD946596974}" presName="descendantArrow" presStyleLbl="bgAccFollowNode1" presStyleIdx="3" presStyleCnt="4"/>
      <dgm:spPr/>
    </dgm:pt>
  </dgm:ptLst>
  <dgm:cxnLst>
    <dgm:cxn modelId="{BD14601F-B755-489F-B049-40CCC4BFEA2B}" srcId="{4F93828C-5A54-419E-A257-43A90095216B}" destId="{85F89760-9E40-4890-BD88-7B287B28180E}" srcOrd="0" destOrd="0" parTransId="{8EA98DF6-8551-49BC-81C1-9BD5FF7554BC}" sibTransId="{EBFFB267-5D14-41EC-8EDE-7B0A560279FB}"/>
    <dgm:cxn modelId="{CEB7FE23-AAAC-4A73-AFE1-C6D8171863A5}" type="presOf" srcId="{4B379FE9-7991-4982-AF03-8CD946596974}" destId="{97B8AD00-7305-4527-8D41-5F66E179A46C}" srcOrd="0" destOrd="0" presId="urn:microsoft.com/office/officeart/2016/7/layout/VerticalDownArrowProcess"/>
    <dgm:cxn modelId="{D368932D-DDA1-43AC-82F2-3DFDC01A9EC9}" type="presOf" srcId="{4F93828C-5A54-419E-A257-43A90095216B}" destId="{1E62CA14-FE92-41A7-BE74-532283FFEF60}" srcOrd="0" destOrd="0" presId="urn:microsoft.com/office/officeart/2016/7/layout/VerticalDownArrowProcess"/>
    <dgm:cxn modelId="{B63DF034-0D04-4614-85A6-6A348C640CEA}" type="presOf" srcId="{9A2FA048-73B5-49BB-A8A4-AAF1F9896E8E}" destId="{CC1075BF-C298-4D73-B862-76CC12DA8DFC}" srcOrd="0" destOrd="0" presId="urn:microsoft.com/office/officeart/2016/7/layout/VerticalDownArrowProcess"/>
    <dgm:cxn modelId="{CD82C836-9A9C-4704-A687-6351A782DE53}" type="presOf" srcId="{4C8BE9C2-7641-488A-990C-A05D10FE083D}" destId="{83224998-D3BD-4B33-B43F-C0CA6A66F039}" srcOrd="0" destOrd="0" presId="urn:microsoft.com/office/officeart/2016/7/layout/VerticalDownArrowProcess"/>
    <dgm:cxn modelId="{604B0538-4460-4AC6-8CCC-0633D3AC1C0C}" type="presOf" srcId="{218ABF7B-C9F1-4EE6-A70A-70DC9557E9DA}" destId="{7C8D6FFB-D8A9-4A20-9665-E69468C31C37}" srcOrd="0" destOrd="0" presId="urn:microsoft.com/office/officeart/2016/7/layout/VerticalDownArrowProcess"/>
    <dgm:cxn modelId="{D512D039-B506-42B4-8BA0-8FF094BD3AD7}" type="presOf" srcId="{8E57276B-7734-4DDC-9795-0BD2528A74F9}" destId="{426EA5F8-D4B9-4026-917F-31D594038A38}" srcOrd="0" destOrd="0" presId="urn:microsoft.com/office/officeart/2016/7/layout/VerticalDownArrowProcess"/>
    <dgm:cxn modelId="{8EF0C13E-186F-4A3F-9502-E18730DDC5DC}" type="presOf" srcId="{4F93828C-5A54-419E-A257-43A90095216B}" destId="{4969AEAA-8A8F-42F4-88E6-D7E76E078E69}" srcOrd="1" destOrd="0" presId="urn:microsoft.com/office/officeart/2016/7/layout/VerticalDownArrowProcess"/>
    <dgm:cxn modelId="{F5FF8262-D4E9-4C17-9589-8795ACED6788}" type="presOf" srcId="{4EA967AD-72B5-4B77-9047-44BB2C9CB240}" destId="{6C4B479B-2DC0-41FB-9E43-E76BF86E935A}" srcOrd="0" destOrd="0" presId="urn:microsoft.com/office/officeart/2016/7/layout/VerticalDownArrowProcess"/>
    <dgm:cxn modelId="{0B47FC46-CBA9-4045-BC15-54F70161B7C8}" srcId="{D776593E-334B-4C45-BF1D-2AEAEE7D9FFE}" destId="{4F93828C-5A54-419E-A257-43A90095216B}" srcOrd="1" destOrd="0" parTransId="{F17578BC-CC89-42AA-9B8D-16B0512A471B}" sibTransId="{14A89F34-974A-4740-9538-92A9CA2FD779}"/>
    <dgm:cxn modelId="{BD2CA671-2725-4BAA-B754-21A9ADD02146}" type="presOf" srcId="{4C8BE9C2-7641-488A-990C-A05D10FE083D}" destId="{78C81A1B-2FEE-4B52-A544-A29855A057C5}" srcOrd="1" destOrd="0" presId="urn:microsoft.com/office/officeart/2016/7/layout/VerticalDownArrowProcess"/>
    <dgm:cxn modelId="{547B397C-0938-4802-948E-7F1CA52F92B3}" srcId="{4B379FE9-7991-4982-AF03-8CD946596974}" destId="{8E57276B-7734-4DDC-9795-0BD2528A74F9}" srcOrd="0" destOrd="0" parTransId="{20C6A9FE-0198-4600-AB6D-1F5065BB184C}" sibTransId="{94AA07BC-0006-4788-91D6-5435B0F0F772}"/>
    <dgm:cxn modelId="{3F802B80-07E2-4069-91CF-02181E262F44}" srcId="{9A2FA048-73B5-49BB-A8A4-AAF1F9896E8E}" destId="{218ABF7B-C9F1-4EE6-A70A-70DC9557E9DA}" srcOrd="0" destOrd="0" parTransId="{25DC40BD-90CA-48EB-99B4-5457BE28DF91}" sibTransId="{D6E59AAF-6490-4C3E-97EC-FF459AC78C3C}"/>
    <dgm:cxn modelId="{2CE4B789-C407-43A3-8C8A-8E6E31042A86}" srcId="{4C8BE9C2-7641-488A-990C-A05D10FE083D}" destId="{4EA967AD-72B5-4B77-9047-44BB2C9CB240}" srcOrd="0" destOrd="0" parTransId="{AE2CD2F5-08CC-44E6-908C-58C133B51071}" sibTransId="{460F3866-F88F-4460-AE9B-6A2AE7ECE894}"/>
    <dgm:cxn modelId="{050A4995-CEF3-40E0-93F4-77A1A5DE621F}" type="presOf" srcId="{85F89760-9E40-4890-BD88-7B287B28180E}" destId="{BF1003BF-FF8D-426E-B946-AD1A55C7DA3D}" srcOrd="0" destOrd="0" presId="urn:microsoft.com/office/officeart/2016/7/layout/VerticalDownArrowProcess"/>
    <dgm:cxn modelId="{A155ECBF-FFC3-4EAE-AF61-6B4E72C349C0}" srcId="{D776593E-334B-4C45-BF1D-2AEAEE7D9FFE}" destId="{4B379FE9-7991-4982-AF03-8CD946596974}" srcOrd="0" destOrd="0" parTransId="{CF517F31-B230-4B66-B450-650F74C205BA}" sibTransId="{396473D1-9543-4BBC-B631-09CFEC97A2F9}"/>
    <dgm:cxn modelId="{2F133BD9-3D87-4AE9-93CC-D76B2D6E1B55}" type="presOf" srcId="{4B379FE9-7991-4982-AF03-8CD946596974}" destId="{1FF84E3E-3847-44A3-8903-BF2B4FE6ADA7}" srcOrd="1" destOrd="0" presId="urn:microsoft.com/office/officeart/2016/7/layout/VerticalDownArrowProcess"/>
    <dgm:cxn modelId="{64D03CE6-29C6-471C-B4D5-8C10D535735C}" type="presOf" srcId="{D776593E-334B-4C45-BF1D-2AEAEE7D9FFE}" destId="{5FC927B4-652F-4579-B7B1-2B0EB707B7B7}" srcOrd="0" destOrd="0" presId="urn:microsoft.com/office/officeart/2016/7/layout/VerticalDownArrowProcess"/>
    <dgm:cxn modelId="{5C3305E9-2780-4A77-9B97-EFB96578A193}" srcId="{D776593E-334B-4C45-BF1D-2AEAEE7D9FFE}" destId="{4C8BE9C2-7641-488A-990C-A05D10FE083D}" srcOrd="2" destOrd="0" parTransId="{D480C9D9-DD27-4119-9742-6FA8752EB23F}" sibTransId="{7DA833DA-E414-4CD7-8711-1C52D5AA4477}"/>
    <dgm:cxn modelId="{85A821FA-85AD-4B7D-B4AC-0849AC6992D0}" srcId="{D776593E-334B-4C45-BF1D-2AEAEE7D9FFE}" destId="{9A2FA048-73B5-49BB-A8A4-AAF1F9896E8E}" srcOrd="3" destOrd="0" parTransId="{1F51454D-FEC3-4019-8520-908765F6DCDF}" sibTransId="{94AEA2AC-E414-4E99-A9D8-6B8DBD6A256E}"/>
    <dgm:cxn modelId="{A36A5670-F166-4796-AD1B-F19359E938AB}" type="presParOf" srcId="{5FC927B4-652F-4579-B7B1-2B0EB707B7B7}" destId="{C29E6B8B-0D42-4148-9C76-EF575A33754B}" srcOrd="0" destOrd="0" presId="urn:microsoft.com/office/officeart/2016/7/layout/VerticalDownArrowProcess"/>
    <dgm:cxn modelId="{F27681A7-067A-495C-A89D-00C93B394730}" type="presParOf" srcId="{C29E6B8B-0D42-4148-9C76-EF575A33754B}" destId="{CC1075BF-C298-4D73-B862-76CC12DA8DFC}" srcOrd="0" destOrd="0" presId="urn:microsoft.com/office/officeart/2016/7/layout/VerticalDownArrowProcess"/>
    <dgm:cxn modelId="{9D5F0E3D-7673-4B13-B34C-40FEA1EFE5DF}" type="presParOf" srcId="{C29E6B8B-0D42-4148-9C76-EF575A33754B}" destId="{7C8D6FFB-D8A9-4A20-9665-E69468C31C37}" srcOrd="1" destOrd="0" presId="urn:microsoft.com/office/officeart/2016/7/layout/VerticalDownArrowProcess"/>
    <dgm:cxn modelId="{9768DC40-F848-42CC-A39B-C2ADA04F2589}" type="presParOf" srcId="{5FC927B4-652F-4579-B7B1-2B0EB707B7B7}" destId="{3FE12942-E6ED-4E27-9177-8831867E600B}" srcOrd="1" destOrd="0" presId="urn:microsoft.com/office/officeart/2016/7/layout/VerticalDownArrowProcess"/>
    <dgm:cxn modelId="{659CE5B4-2233-4C1E-A40E-2BE67BA085D1}" type="presParOf" srcId="{5FC927B4-652F-4579-B7B1-2B0EB707B7B7}" destId="{5BD018A7-B59C-46D9-AEEF-06BF50C051F5}" srcOrd="2" destOrd="0" presId="urn:microsoft.com/office/officeart/2016/7/layout/VerticalDownArrowProcess"/>
    <dgm:cxn modelId="{AAF5D51E-E81F-4466-B367-D129528EBD42}" type="presParOf" srcId="{5BD018A7-B59C-46D9-AEEF-06BF50C051F5}" destId="{83224998-D3BD-4B33-B43F-C0CA6A66F039}" srcOrd="0" destOrd="0" presId="urn:microsoft.com/office/officeart/2016/7/layout/VerticalDownArrowProcess"/>
    <dgm:cxn modelId="{29443680-1E8A-4D8A-95DE-AF70DA58F4E7}" type="presParOf" srcId="{5BD018A7-B59C-46D9-AEEF-06BF50C051F5}" destId="{78C81A1B-2FEE-4B52-A544-A29855A057C5}" srcOrd="1" destOrd="0" presId="urn:microsoft.com/office/officeart/2016/7/layout/VerticalDownArrowProcess"/>
    <dgm:cxn modelId="{D7C72C9B-45DE-4A59-A0C4-2BCECF0D2032}" type="presParOf" srcId="{5BD018A7-B59C-46D9-AEEF-06BF50C051F5}" destId="{6C4B479B-2DC0-41FB-9E43-E76BF86E935A}" srcOrd="2" destOrd="0" presId="urn:microsoft.com/office/officeart/2016/7/layout/VerticalDownArrowProcess"/>
    <dgm:cxn modelId="{9241CEAE-4E97-4B76-BECB-3C33D5108460}" type="presParOf" srcId="{5FC927B4-652F-4579-B7B1-2B0EB707B7B7}" destId="{AACE247D-48E4-4538-B687-12692901983E}" srcOrd="3" destOrd="0" presId="urn:microsoft.com/office/officeart/2016/7/layout/VerticalDownArrowProcess"/>
    <dgm:cxn modelId="{6C17688A-D9F5-4DAB-A332-064C25EE1C87}" type="presParOf" srcId="{5FC927B4-652F-4579-B7B1-2B0EB707B7B7}" destId="{8D8DCE07-6780-4F01-A2AF-F7E29A7EDE37}" srcOrd="4" destOrd="0" presId="urn:microsoft.com/office/officeart/2016/7/layout/VerticalDownArrowProcess"/>
    <dgm:cxn modelId="{B1F4D926-6377-4A13-88D6-7A3C9DC122FC}" type="presParOf" srcId="{8D8DCE07-6780-4F01-A2AF-F7E29A7EDE37}" destId="{1E62CA14-FE92-41A7-BE74-532283FFEF60}" srcOrd="0" destOrd="0" presId="urn:microsoft.com/office/officeart/2016/7/layout/VerticalDownArrowProcess"/>
    <dgm:cxn modelId="{11184A7B-CC9E-4B11-8DD8-17D788C2540C}" type="presParOf" srcId="{8D8DCE07-6780-4F01-A2AF-F7E29A7EDE37}" destId="{4969AEAA-8A8F-42F4-88E6-D7E76E078E69}" srcOrd="1" destOrd="0" presId="urn:microsoft.com/office/officeart/2016/7/layout/VerticalDownArrowProcess"/>
    <dgm:cxn modelId="{593C7428-C80A-4DAB-BBA4-7EF51D3A74AC}" type="presParOf" srcId="{8D8DCE07-6780-4F01-A2AF-F7E29A7EDE37}" destId="{BF1003BF-FF8D-426E-B946-AD1A55C7DA3D}" srcOrd="2" destOrd="0" presId="urn:microsoft.com/office/officeart/2016/7/layout/VerticalDownArrowProcess"/>
    <dgm:cxn modelId="{4C21651C-3067-4AC2-9CEC-6067E4453819}" type="presParOf" srcId="{5FC927B4-652F-4579-B7B1-2B0EB707B7B7}" destId="{597786DC-9E6E-4F75-B208-912571D3D505}" srcOrd="5" destOrd="0" presId="urn:microsoft.com/office/officeart/2016/7/layout/VerticalDownArrowProcess"/>
    <dgm:cxn modelId="{72559CB0-B38C-4DA6-8707-FDA16865C8BB}" type="presParOf" srcId="{5FC927B4-652F-4579-B7B1-2B0EB707B7B7}" destId="{2BFF1A08-1A7C-4BB4-89EC-D5C116B20302}" srcOrd="6" destOrd="0" presId="urn:microsoft.com/office/officeart/2016/7/layout/VerticalDownArrowProcess"/>
    <dgm:cxn modelId="{58E11CA0-BF54-49B1-8A95-259B378E0FAA}" type="presParOf" srcId="{2BFF1A08-1A7C-4BB4-89EC-D5C116B20302}" destId="{97B8AD00-7305-4527-8D41-5F66E179A46C}" srcOrd="0" destOrd="0" presId="urn:microsoft.com/office/officeart/2016/7/layout/VerticalDownArrowProcess"/>
    <dgm:cxn modelId="{62AE1048-5D35-4F71-AD4F-B9FE3A5AC719}" type="presParOf" srcId="{2BFF1A08-1A7C-4BB4-89EC-D5C116B20302}" destId="{1FF84E3E-3847-44A3-8903-BF2B4FE6ADA7}" srcOrd="1" destOrd="0" presId="urn:microsoft.com/office/officeart/2016/7/layout/VerticalDownArrowProcess"/>
    <dgm:cxn modelId="{291E632B-D5F9-46CA-9B6F-A26837008504}" type="presParOf" srcId="{2BFF1A08-1A7C-4BB4-89EC-D5C116B20302}" destId="{426EA5F8-D4B9-4026-917F-31D594038A38}"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6C2675-FE65-46C5-976F-FF9C6FA26C38}"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82DF4330-C4F8-460D-AB48-59B70B96C04A}">
      <dgm:prSet custT="1"/>
      <dgm:spPr/>
      <dgm:t>
        <a:bodyPr/>
        <a:lstStyle/>
        <a:p>
          <a:r>
            <a:rPr lang="en-US" sz="2800" b="1" dirty="0"/>
            <a:t>Description</a:t>
          </a:r>
          <a:endParaRPr lang="en-US" sz="2800" dirty="0"/>
        </a:p>
      </dgm:t>
    </dgm:pt>
    <dgm:pt modelId="{461E9FE2-BE84-4CF1-8BFE-38B9D79135D1}" type="parTrans" cxnId="{CDAF6349-AB41-46BB-8BA2-46B835EDC661}">
      <dgm:prSet/>
      <dgm:spPr/>
      <dgm:t>
        <a:bodyPr/>
        <a:lstStyle/>
        <a:p>
          <a:endParaRPr lang="en-US"/>
        </a:p>
      </dgm:t>
    </dgm:pt>
    <dgm:pt modelId="{AF6F4398-E769-4201-AA82-37A169EF9FF8}" type="sibTrans" cxnId="{CDAF6349-AB41-46BB-8BA2-46B835EDC661}">
      <dgm:prSet/>
      <dgm:spPr/>
      <dgm:t>
        <a:bodyPr/>
        <a:lstStyle/>
        <a:p>
          <a:endParaRPr lang="en-US"/>
        </a:p>
      </dgm:t>
    </dgm:pt>
    <dgm:pt modelId="{CF10FCE0-7264-4CF5-88A8-9B6F65BBABE0}">
      <dgm:prSet custT="1"/>
      <dgm:spPr/>
      <dgm:t>
        <a:bodyPr/>
        <a:lstStyle/>
        <a:p>
          <a:r>
            <a:rPr lang="en-US" sz="2800" b="1" dirty="0"/>
            <a:t>Goals</a:t>
          </a:r>
          <a:endParaRPr lang="en-US" sz="2800" dirty="0"/>
        </a:p>
      </dgm:t>
    </dgm:pt>
    <dgm:pt modelId="{70A784FC-18A0-485D-BBE1-271671473114}" type="parTrans" cxnId="{12A868FE-69B6-403E-9796-301437D159C2}">
      <dgm:prSet/>
      <dgm:spPr/>
      <dgm:t>
        <a:bodyPr/>
        <a:lstStyle/>
        <a:p>
          <a:endParaRPr lang="en-US"/>
        </a:p>
      </dgm:t>
    </dgm:pt>
    <dgm:pt modelId="{DA627397-168D-40C2-BCD3-F20DC9805464}" type="sibTrans" cxnId="{12A868FE-69B6-403E-9796-301437D159C2}">
      <dgm:prSet/>
      <dgm:spPr/>
      <dgm:t>
        <a:bodyPr/>
        <a:lstStyle/>
        <a:p>
          <a:endParaRPr lang="en-US"/>
        </a:p>
      </dgm:t>
    </dgm:pt>
    <dgm:pt modelId="{B3970B86-4087-4A93-915A-CB9987F64634}">
      <dgm:prSet custT="1"/>
      <dgm:spPr/>
      <dgm:t>
        <a:bodyPr/>
        <a:lstStyle/>
        <a:p>
          <a:r>
            <a:rPr lang="en-US" sz="2800" b="1" dirty="0"/>
            <a:t>Perceptions</a:t>
          </a:r>
          <a:endParaRPr lang="en-US" sz="2800" dirty="0"/>
        </a:p>
      </dgm:t>
    </dgm:pt>
    <dgm:pt modelId="{A43583FB-7E28-444B-8B7A-63D9C0B1F9FD}" type="parTrans" cxnId="{CB8DC391-CDE1-497C-97BD-953CC0B70E83}">
      <dgm:prSet/>
      <dgm:spPr/>
      <dgm:t>
        <a:bodyPr/>
        <a:lstStyle/>
        <a:p>
          <a:endParaRPr lang="en-US"/>
        </a:p>
      </dgm:t>
    </dgm:pt>
    <dgm:pt modelId="{80DD2451-FF71-4DC7-A883-DB4AEDD6D222}" type="sibTrans" cxnId="{CB8DC391-CDE1-497C-97BD-953CC0B70E83}">
      <dgm:prSet/>
      <dgm:spPr/>
      <dgm:t>
        <a:bodyPr/>
        <a:lstStyle/>
        <a:p>
          <a:endParaRPr lang="en-US"/>
        </a:p>
      </dgm:t>
    </dgm:pt>
    <dgm:pt modelId="{5E85DB47-A96D-42B2-BBD2-332D82395A1E}">
      <dgm:prSet custT="1"/>
      <dgm:spPr/>
      <dgm:t>
        <a:bodyPr/>
        <a:lstStyle/>
        <a:p>
          <a:r>
            <a:rPr lang="en-US" sz="2800" b="1" dirty="0"/>
            <a:t>Key</a:t>
          </a:r>
          <a:r>
            <a:rPr lang="en-US" sz="2800" dirty="0"/>
            <a:t> </a:t>
          </a:r>
          <a:r>
            <a:rPr lang="en-US" sz="2800" b="1" dirty="0"/>
            <a:t>messages</a:t>
          </a:r>
          <a:endParaRPr lang="en-US" sz="2800" dirty="0"/>
        </a:p>
      </dgm:t>
    </dgm:pt>
    <dgm:pt modelId="{B00DEC8D-5335-4CD8-9A62-5BF771F19CD3}" type="parTrans" cxnId="{A553D2E1-7C56-459E-A8A3-6572865B800A}">
      <dgm:prSet/>
      <dgm:spPr/>
      <dgm:t>
        <a:bodyPr/>
        <a:lstStyle/>
        <a:p>
          <a:endParaRPr lang="en-US"/>
        </a:p>
      </dgm:t>
    </dgm:pt>
    <dgm:pt modelId="{1252A25B-106F-471B-A69B-9D4A74105BA7}" type="sibTrans" cxnId="{A553D2E1-7C56-459E-A8A3-6572865B800A}">
      <dgm:prSet/>
      <dgm:spPr/>
      <dgm:t>
        <a:bodyPr/>
        <a:lstStyle/>
        <a:p>
          <a:endParaRPr lang="en-US"/>
        </a:p>
      </dgm:t>
    </dgm:pt>
    <dgm:pt modelId="{252523C2-B3A5-43B2-BA34-E1ECE04185AA}">
      <dgm:prSet custT="1"/>
      <dgm:spPr/>
      <dgm:t>
        <a:bodyPr/>
        <a:lstStyle/>
        <a:p>
          <a:r>
            <a:rPr lang="en-US" sz="2800" b="1" dirty="0"/>
            <a:t>Logistics</a:t>
          </a:r>
        </a:p>
      </dgm:t>
    </dgm:pt>
    <dgm:pt modelId="{7A8292BA-4D9E-4C9A-8780-199CFB5F4AA6}" type="parTrans" cxnId="{543F28E2-DF75-4E24-8F9E-BC598D943DA1}">
      <dgm:prSet/>
      <dgm:spPr/>
      <dgm:t>
        <a:bodyPr/>
        <a:lstStyle/>
        <a:p>
          <a:endParaRPr lang="en-US"/>
        </a:p>
      </dgm:t>
    </dgm:pt>
    <dgm:pt modelId="{206FCF7D-8039-4AE7-B9BA-9D709EEE51D6}" type="sibTrans" cxnId="{543F28E2-DF75-4E24-8F9E-BC598D943DA1}">
      <dgm:prSet/>
      <dgm:spPr/>
      <dgm:t>
        <a:bodyPr/>
        <a:lstStyle/>
        <a:p>
          <a:endParaRPr lang="en-US"/>
        </a:p>
      </dgm:t>
    </dgm:pt>
    <dgm:pt modelId="{4E498EB7-5A61-4FB0-B19A-8DA68459439F}" type="pres">
      <dgm:prSet presAssocID="{E36C2675-FE65-46C5-976F-FF9C6FA26C38}" presName="outerComposite" presStyleCnt="0">
        <dgm:presLayoutVars>
          <dgm:chMax val="5"/>
          <dgm:dir/>
          <dgm:resizeHandles val="exact"/>
        </dgm:presLayoutVars>
      </dgm:prSet>
      <dgm:spPr/>
    </dgm:pt>
    <dgm:pt modelId="{A1B595F9-57EB-46D9-9DF1-9B5999A70868}" type="pres">
      <dgm:prSet presAssocID="{E36C2675-FE65-46C5-976F-FF9C6FA26C38}" presName="dummyMaxCanvas" presStyleCnt="0">
        <dgm:presLayoutVars/>
      </dgm:prSet>
      <dgm:spPr/>
    </dgm:pt>
    <dgm:pt modelId="{5845A7E4-6608-49CE-8716-BB1120CB7A83}" type="pres">
      <dgm:prSet presAssocID="{E36C2675-FE65-46C5-976F-FF9C6FA26C38}" presName="FiveNodes_1" presStyleLbl="node1" presStyleIdx="0" presStyleCnt="5">
        <dgm:presLayoutVars>
          <dgm:bulletEnabled val="1"/>
        </dgm:presLayoutVars>
      </dgm:prSet>
      <dgm:spPr/>
    </dgm:pt>
    <dgm:pt modelId="{4D7A3C46-060B-4ED0-828C-8165850E55E8}" type="pres">
      <dgm:prSet presAssocID="{E36C2675-FE65-46C5-976F-FF9C6FA26C38}" presName="FiveNodes_2" presStyleLbl="node1" presStyleIdx="1" presStyleCnt="5" custLinFactNeighborY="2602">
        <dgm:presLayoutVars>
          <dgm:bulletEnabled val="1"/>
        </dgm:presLayoutVars>
      </dgm:prSet>
      <dgm:spPr/>
    </dgm:pt>
    <dgm:pt modelId="{F4034701-8F27-4D05-99BB-1042483FE0A2}" type="pres">
      <dgm:prSet presAssocID="{E36C2675-FE65-46C5-976F-FF9C6FA26C38}" presName="FiveNodes_3" presStyleLbl="node1" presStyleIdx="2" presStyleCnt="5">
        <dgm:presLayoutVars>
          <dgm:bulletEnabled val="1"/>
        </dgm:presLayoutVars>
      </dgm:prSet>
      <dgm:spPr/>
    </dgm:pt>
    <dgm:pt modelId="{935E1FDD-3836-4A1A-8083-8CAC45502E39}" type="pres">
      <dgm:prSet presAssocID="{E36C2675-FE65-46C5-976F-FF9C6FA26C38}" presName="FiveNodes_4" presStyleLbl="node1" presStyleIdx="3" presStyleCnt="5">
        <dgm:presLayoutVars>
          <dgm:bulletEnabled val="1"/>
        </dgm:presLayoutVars>
      </dgm:prSet>
      <dgm:spPr/>
    </dgm:pt>
    <dgm:pt modelId="{F37D8DC0-4F81-4088-ABEF-6DA7FDDDCB59}" type="pres">
      <dgm:prSet presAssocID="{E36C2675-FE65-46C5-976F-FF9C6FA26C38}" presName="FiveNodes_5" presStyleLbl="node1" presStyleIdx="4" presStyleCnt="5">
        <dgm:presLayoutVars>
          <dgm:bulletEnabled val="1"/>
        </dgm:presLayoutVars>
      </dgm:prSet>
      <dgm:spPr/>
    </dgm:pt>
    <dgm:pt modelId="{6A408D14-1EC7-455D-A5B5-3D1B43530155}" type="pres">
      <dgm:prSet presAssocID="{E36C2675-FE65-46C5-976F-FF9C6FA26C38}" presName="FiveConn_1-2" presStyleLbl="fgAccFollowNode1" presStyleIdx="0" presStyleCnt="4">
        <dgm:presLayoutVars>
          <dgm:bulletEnabled val="1"/>
        </dgm:presLayoutVars>
      </dgm:prSet>
      <dgm:spPr/>
    </dgm:pt>
    <dgm:pt modelId="{6C956030-BC0E-4EF5-ACF0-B5E77CEC1E37}" type="pres">
      <dgm:prSet presAssocID="{E36C2675-FE65-46C5-976F-FF9C6FA26C38}" presName="FiveConn_2-3" presStyleLbl="fgAccFollowNode1" presStyleIdx="1" presStyleCnt="4">
        <dgm:presLayoutVars>
          <dgm:bulletEnabled val="1"/>
        </dgm:presLayoutVars>
      </dgm:prSet>
      <dgm:spPr/>
    </dgm:pt>
    <dgm:pt modelId="{38FFAB08-791C-4504-AF65-8E7CAB6F66FE}" type="pres">
      <dgm:prSet presAssocID="{E36C2675-FE65-46C5-976F-FF9C6FA26C38}" presName="FiveConn_3-4" presStyleLbl="fgAccFollowNode1" presStyleIdx="2" presStyleCnt="4">
        <dgm:presLayoutVars>
          <dgm:bulletEnabled val="1"/>
        </dgm:presLayoutVars>
      </dgm:prSet>
      <dgm:spPr/>
    </dgm:pt>
    <dgm:pt modelId="{EC88A38B-245E-4DB0-A5B8-AAB0FEFC6FA9}" type="pres">
      <dgm:prSet presAssocID="{E36C2675-FE65-46C5-976F-FF9C6FA26C38}" presName="FiveConn_4-5" presStyleLbl="fgAccFollowNode1" presStyleIdx="3" presStyleCnt="4">
        <dgm:presLayoutVars>
          <dgm:bulletEnabled val="1"/>
        </dgm:presLayoutVars>
      </dgm:prSet>
      <dgm:spPr/>
    </dgm:pt>
    <dgm:pt modelId="{0483EC58-30B3-48D9-B9FF-414FF9180E72}" type="pres">
      <dgm:prSet presAssocID="{E36C2675-FE65-46C5-976F-FF9C6FA26C38}" presName="FiveNodes_1_text" presStyleLbl="node1" presStyleIdx="4" presStyleCnt="5">
        <dgm:presLayoutVars>
          <dgm:bulletEnabled val="1"/>
        </dgm:presLayoutVars>
      </dgm:prSet>
      <dgm:spPr/>
    </dgm:pt>
    <dgm:pt modelId="{54929A6D-0DE2-431C-A997-DC859E9AC44E}" type="pres">
      <dgm:prSet presAssocID="{E36C2675-FE65-46C5-976F-FF9C6FA26C38}" presName="FiveNodes_2_text" presStyleLbl="node1" presStyleIdx="4" presStyleCnt="5">
        <dgm:presLayoutVars>
          <dgm:bulletEnabled val="1"/>
        </dgm:presLayoutVars>
      </dgm:prSet>
      <dgm:spPr/>
    </dgm:pt>
    <dgm:pt modelId="{C295BEF4-57DA-443D-AF60-BC7858E6059F}" type="pres">
      <dgm:prSet presAssocID="{E36C2675-FE65-46C5-976F-FF9C6FA26C38}" presName="FiveNodes_3_text" presStyleLbl="node1" presStyleIdx="4" presStyleCnt="5">
        <dgm:presLayoutVars>
          <dgm:bulletEnabled val="1"/>
        </dgm:presLayoutVars>
      </dgm:prSet>
      <dgm:spPr/>
    </dgm:pt>
    <dgm:pt modelId="{EAC010BA-DA3E-4D6B-8FDC-596C50001A36}" type="pres">
      <dgm:prSet presAssocID="{E36C2675-FE65-46C5-976F-FF9C6FA26C38}" presName="FiveNodes_4_text" presStyleLbl="node1" presStyleIdx="4" presStyleCnt="5">
        <dgm:presLayoutVars>
          <dgm:bulletEnabled val="1"/>
        </dgm:presLayoutVars>
      </dgm:prSet>
      <dgm:spPr/>
    </dgm:pt>
    <dgm:pt modelId="{93FEA9E5-A0FD-4238-AA1D-191E55870EAD}" type="pres">
      <dgm:prSet presAssocID="{E36C2675-FE65-46C5-976F-FF9C6FA26C38}" presName="FiveNodes_5_text" presStyleLbl="node1" presStyleIdx="4" presStyleCnt="5">
        <dgm:presLayoutVars>
          <dgm:bulletEnabled val="1"/>
        </dgm:presLayoutVars>
      </dgm:prSet>
      <dgm:spPr/>
    </dgm:pt>
  </dgm:ptLst>
  <dgm:cxnLst>
    <dgm:cxn modelId="{97990A02-9FC6-42C3-A81B-D64E1A7F74E2}" type="presOf" srcId="{B3970B86-4087-4A93-915A-CB9987F64634}" destId="{F4034701-8F27-4D05-99BB-1042483FE0A2}" srcOrd="0" destOrd="0" presId="urn:microsoft.com/office/officeart/2005/8/layout/vProcess5"/>
    <dgm:cxn modelId="{F6B31814-0AC8-47F0-A8EE-6A3882504F38}" type="presOf" srcId="{82DF4330-C4F8-460D-AB48-59B70B96C04A}" destId="{0483EC58-30B3-48D9-B9FF-414FF9180E72}" srcOrd="1" destOrd="0" presId="urn:microsoft.com/office/officeart/2005/8/layout/vProcess5"/>
    <dgm:cxn modelId="{B6924720-4866-4B01-9827-A86FF87B41CC}" type="presOf" srcId="{AF6F4398-E769-4201-AA82-37A169EF9FF8}" destId="{6A408D14-1EC7-455D-A5B5-3D1B43530155}" srcOrd="0" destOrd="0" presId="urn:microsoft.com/office/officeart/2005/8/layout/vProcess5"/>
    <dgm:cxn modelId="{C631B421-D1FF-4BF0-8E9E-6E8D6A29E5C4}" type="presOf" srcId="{252523C2-B3A5-43B2-BA34-E1ECE04185AA}" destId="{93FEA9E5-A0FD-4238-AA1D-191E55870EAD}" srcOrd="1" destOrd="0" presId="urn:microsoft.com/office/officeart/2005/8/layout/vProcess5"/>
    <dgm:cxn modelId="{8E2C6634-0CC9-4452-BFE1-F0F7BD5A43E5}" type="presOf" srcId="{1252A25B-106F-471B-A69B-9D4A74105BA7}" destId="{EC88A38B-245E-4DB0-A5B8-AAB0FEFC6FA9}" srcOrd="0" destOrd="0" presId="urn:microsoft.com/office/officeart/2005/8/layout/vProcess5"/>
    <dgm:cxn modelId="{65B73B36-F449-4C11-A60F-406DFC32AC51}" type="presOf" srcId="{80DD2451-FF71-4DC7-A883-DB4AEDD6D222}" destId="{38FFAB08-791C-4504-AF65-8E7CAB6F66FE}" srcOrd="0" destOrd="0" presId="urn:microsoft.com/office/officeart/2005/8/layout/vProcess5"/>
    <dgm:cxn modelId="{F8F8713D-FE25-43C8-8F22-EF5D59C43449}" type="presOf" srcId="{252523C2-B3A5-43B2-BA34-E1ECE04185AA}" destId="{F37D8DC0-4F81-4088-ABEF-6DA7FDDDCB59}" srcOrd="0" destOrd="0" presId="urn:microsoft.com/office/officeart/2005/8/layout/vProcess5"/>
    <dgm:cxn modelId="{9E53DE5C-77C6-4ADF-BF9C-4C09F4795900}" type="presOf" srcId="{DA627397-168D-40C2-BCD3-F20DC9805464}" destId="{6C956030-BC0E-4EF5-ACF0-B5E77CEC1E37}" srcOrd="0" destOrd="0" presId="urn:microsoft.com/office/officeart/2005/8/layout/vProcess5"/>
    <dgm:cxn modelId="{4617F566-BECB-4A0D-9D5F-FCA70D0CB6A1}" type="presOf" srcId="{CF10FCE0-7264-4CF5-88A8-9B6F65BBABE0}" destId="{4D7A3C46-060B-4ED0-828C-8165850E55E8}" srcOrd="0" destOrd="0" presId="urn:microsoft.com/office/officeart/2005/8/layout/vProcess5"/>
    <dgm:cxn modelId="{CDAF6349-AB41-46BB-8BA2-46B835EDC661}" srcId="{E36C2675-FE65-46C5-976F-FF9C6FA26C38}" destId="{82DF4330-C4F8-460D-AB48-59B70B96C04A}" srcOrd="0" destOrd="0" parTransId="{461E9FE2-BE84-4CF1-8BFE-38B9D79135D1}" sibTransId="{AF6F4398-E769-4201-AA82-37A169EF9FF8}"/>
    <dgm:cxn modelId="{6806C86D-F935-41A0-A7E4-8382C715896F}" type="presOf" srcId="{5E85DB47-A96D-42B2-BBD2-332D82395A1E}" destId="{EAC010BA-DA3E-4D6B-8FDC-596C50001A36}" srcOrd="1" destOrd="0" presId="urn:microsoft.com/office/officeart/2005/8/layout/vProcess5"/>
    <dgm:cxn modelId="{98FBCB52-EC85-4E3F-B36F-7CFED4974476}" type="presOf" srcId="{B3970B86-4087-4A93-915A-CB9987F64634}" destId="{C295BEF4-57DA-443D-AF60-BC7858E6059F}" srcOrd="1" destOrd="0" presId="urn:microsoft.com/office/officeart/2005/8/layout/vProcess5"/>
    <dgm:cxn modelId="{CB8DC391-CDE1-497C-97BD-953CC0B70E83}" srcId="{E36C2675-FE65-46C5-976F-FF9C6FA26C38}" destId="{B3970B86-4087-4A93-915A-CB9987F64634}" srcOrd="2" destOrd="0" parTransId="{A43583FB-7E28-444B-8B7A-63D9C0B1F9FD}" sibTransId="{80DD2451-FF71-4DC7-A883-DB4AEDD6D222}"/>
    <dgm:cxn modelId="{B90F01A5-2F7D-4021-9100-B8725C657496}" type="presOf" srcId="{E36C2675-FE65-46C5-976F-FF9C6FA26C38}" destId="{4E498EB7-5A61-4FB0-B19A-8DA68459439F}" srcOrd="0" destOrd="0" presId="urn:microsoft.com/office/officeart/2005/8/layout/vProcess5"/>
    <dgm:cxn modelId="{E19E77AE-C14E-4E4F-B414-43DAF77F720B}" type="presOf" srcId="{82DF4330-C4F8-460D-AB48-59B70B96C04A}" destId="{5845A7E4-6608-49CE-8716-BB1120CB7A83}" srcOrd="0" destOrd="0" presId="urn:microsoft.com/office/officeart/2005/8/layout/vProcess5"/>
    <dgm:cxn modelId="{A553D2E1-7C56-459E-A8A3-6572865B800A}" srcId="{E36C2675-FE65-46C5-976F-FF9C6FA26C38}" destId="{5E85DB47-A96D-42B2-BBD2-332D82395A1E}" srcOrd="3" destOrd="0" parTransId="{B00DEC8D-5335-4CD8-9A62-5BF771F19CD3}" sibTransId="{1252A25B-106F-471B-A69B-9D4A74105BA7}"/>
    <dgm:cxn modelId="{543F28E2-DF75-4E24-8F9E-BC598D943DA1}" srcId="{E36C2675-FE65-46C5-976F-FF9C6FA26C38}" destId="{252523C2-B3A5-43B2-BA34-E1ECE04185AA}" srcOrd="4" destOrd="0" parTransId="{7A8292BA-4D9E-4C9A-8780-199CFB5F4AA6}" sibTransId="{206FCF7D-8039-4AE7-B9BA-9D709EEE51D6}"/>
    <dgm:cxn modelId="{8BFD11E4-3879-483E-81A4-3FF388F89DDF}" type="presOf" srcId="{CF10FCE0-7264-4CF5-88A8-9B6F65BBABE0}" destId="{54929A6D-0DE2-431C-A997-DC859E9AC44E}" srcOrd="1" destOrd="0" presId="urn:microsoft.com/office/officeart/2005/8/layout/vProcess5"/>
    <dgm:cxn modelId="{45B1D5EA-0EFB-45C8-BDCA-C72E4334F53D}" type="presOf" srcId="{5E85DB47-A96D-42B2-BBD2-332D82395A1E}" destId="{935E1FDD-3836-4A1A-8083-8CAC45502E39}" srcOrd="0" destOrd="0" presId="urn:microsoft.com/office/officeart/2005/8/layout/vProcess5"/>
    <dgm:cxn modelId="{12A868FE-69B6-403E-9796-301437D159C2}" srcId="{E36C2675-FE65-46C5-976F-FF9C6FA26C38}" destId="{CF10FCE0-7264-4CF5-88A8-9B6F65BBABE0}" srcOrd="1" destOrd="0" parTransId="{70A784FC-18A0-485D-BBE1-271671473114}" sibTransId="{DA627397-168D-40C2-BCD3-F20DC9805464}"/>
    <dgm:cxn modelId="{69B4CE20-F178-4D8B-8CB6-955767EC9859}" type="presParOf" srcId="{4E498EB7-5A61-4FB0-B19A-8DA68459439F}" destId="{A1B595F9-57EB-46D9-9DF1-9B5999A70868}" srcOrd="0" destOrd="0" presId="urn:microsoft.com/office/officeart/2005/8/layout/vProcess5"/>
    <dgm:cxn modelId="{F1D343A1-78CB-4C9E-8CE9-A855DCEB177D}" type="presParOf" srcId="{4E498EB7-5A61-4FB0-B19A-8DA68459439F}" destId="{5845A7E4-6608-49CE-8716-BB1120CB7A83}" srcOrd="1" destOrd="0" presId="urn:microsoft.com/office/officeart/2005/8/layout/vProcess5"/>
    <dgm:cxn modelId="{1D227DD4-03C8-4897-A27A-30A285A9983A}" type="presParOf" srcId="{4E498EB7-5A61-4FB0-B19A-8DA68459439F}" destId="{4D7A3C46-060B-4ED0-828C-8165850E55E8}" srcOrd="2" destOrd="0" presId="urn:microsoft.com/office/officeart/2005/8/layout/vProcess5"/>
    <dgm:cxn modelId="{E525D3E9-2391-4D6C-BCC5-9CDA909EC796}" type="presParOf" srcId="{4E498EB7-5A61-4FB0-B19A-8DA68459439F}" destId="{F4034701-8F27-4D05-99BB-1042483FE0A2}" srcOrd="3" destOrd="0" presId="urn:microsoft.com/office/officeart/2005/8/layout/vProcess5"/>
    <dgm:cxn modelId="{7EF3FD65-2F24-4ECB-8574-4C5E4D3B68A4}" type="presParOf" srcId="{4E498EB7-5A61-4FB0-B19A-8DA68459439F}" destId="{935E1FDD-3836-4A1A-8083-8CAC45502E39}" srcOrd="4" destOrd="0" presId="urn:microsoft.com/office/officeart/2005/8/layout/vProcess5"/>
    <dgm:cxn modelId="{F892504D-AD54-41BA-B60C-AB35D65B72D2}" type="presParOf" srcId="{4E498EB7-5A61-4FB0-B19A-8DA68459439F}" destId="{F37D8DC0-4F81-4088-ABEF-6DA7FDDDCB59}" srcOrd="5" destOrd="0" presId="urn:microsoft.com/office/officeart/2005/8/layout/vProcess5"/>
    <dgm:cxn modelId="{4D23E6BE-630B-4ECE-894D-B68D239362DE}" type="presParOf" srcId="{4E498EB7-5A61-4FB0-B19A-8DA68459439F}" destId="{6A408D14-1EC7-455D-A5B5-3D1B43530155}" srcOrd="6" destOrd="0" presId="urn:microsoft.com/office/officeart/2005/8/layout/vProcess5"/>
    <dgm:cxn modelId="{A8ACB8FB-FB37-4FF7-B3EB-BAE52EE6C70E}" type="presParOf" srcId="{4E498EB7-5A61-4FB0-B19A-8DA68459439F}" destId="{6C956030-BC0E-4EF5-ACF0-B5E77CEC1E37}" srcOrd="7" destOrd="0" presId="urn:microsoft.com/office/officeart/2005/8/layout/vProcess5"/>
    <dgm:cxn modelId="{F25727CB-EC2A-4A9B-A407-384E9A451034}" type="presParOf" srcId="{4E498EB7-5A61-4FB0-B19A-8DA68459439F}" destId="{38FFAB08-791C-4504-AF65-8E7CAB6F66FE}" srcOrd="8" destOrd="0" presId="urn:microsoft.com/office/officeart/2005/8/layout/vProcess5"/>
    <dgm:cxn modelId="{4528E157-F0C2-4064-91E1-D8312D6EBD0E}" type="presParOf" srcId="{4E498EB7-5A61-4FB0-B19A-8DA68459439F}" destId="{EC88A38B-245E-4DB0-A5B8-AAB0FEFC6FA9}" srcOrd="9" destOrd="0" presId="urn:microsoft.com/office/officeart/2005/8/layout/vProcess5"/>
    <dgm:cxn modelId="{5A9C142E-8D4A-47B6-8648-4438BCE16638}" type="presParOf" srcId="{4E498EB7-5A61-4FB0-B19A-8DA68459439F}" destId="{0483EC58-30B3-48D9-B9FF-414FF9180E72}" srcOrd="10" destOrd="0" presId="urn:microsoft.com/office/officeart/2005/8/layout/vProcess5"/>
    <dgm:cxn modelId="{865698E7-E174-4E2B-AC8B-B731B2C17D10}" type="presParOf" srcId="{4E498EB7-5A61-4FB0-B19A-8DA68459439F}" destId="{54929A6D-0DE2-431C-A997-DC859E9AC44E}" srcOrd="11" destOrd="0" presId="urn:microsoft.com/office/officeart/2005/8/layout/vProcess5"/>
    <dgm:cxn modelId="{736CC63A-C74F-47CE-A5A7-583975EC1574}" type="presParOf" srcId="{4E498EB7-5A61-4FB0-B19A-8DA68459439F}" destId="{C295BEF4-57DA-443D-AF60-BC7858E6059F}" srcOrd="12" destOrd="0" presId="urn:microsoft.com/office/officeart/2005/8/layout/vProcess5"/>
    <dgm:cxn modelId="{F35929B7-FE70-40AF-9402-AA9FE3F4B392}" type="presParOf" srcId="{4E498EB7-5A61-4FB0-B19A-8DA68459439F}" destId="{EAC010BA-DA3E-4D6B-8FDC-596C50001A36}" srcOrd="13" destOrd="0" presId="urn:microsoft.com/office/officeart/2005/8/layout/vProcess5"/>
    <dgm:cxn modelId="{2743909A-D87A-4D19-A66D-8FE1D4834AB4}" type="presParOf" srcId="{4E498EB7-5A61-4FB0-B19A-8DA68459439F}" destId="{93FEA9E5-A0FD-4238-AA1D-191E55870EAD}"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6C2675-FE65-46C5-976F-FF9C6FA26C38}"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82DF4330-C4F8-460D-AB48-59B70B96C04A}">
      <dgm:prSet/>
      <dgm:spPr/>
      <dgm:t>
        <a:bodyPr/>
        <a:lstStyle/>
        <a:p>
          <a:r>
            <a:rPr lang="en-US" b="1" dirty="0"/>
            <a:t>Description</a:t>
          </a:r>
          <a:endParaRPr lang="en-US" dirty="0"/>
        </a:p>
      </dgm:t>
    </dgm:pt>
    <dgm:pt modelId="{461E9FE2-BE84-4CF1-8BFE-38B9D79135D1}" type="parTrans" cxnId="{CDAF6349-AB41-46BB-8BA2-46B835EDC661}">
      <dgm:prSet/>
      <dgm:spPr/>
      <dgm:t>
        <a:bodyPr/>
        <a:lstStyle/>
        <a:p>
          <a:endParaRPr lang="en-US"/>
        </a:p>
      </dgm:t>
    </dgm:pt>
    <dgm:pt modelId="{AF6F4398-E769-4201-AA82-37A169EF9FF8}" type="sibTrans" cxnId="{CDAF6349-AB41-46BB-8BA2-46B835EDC661}">
      <dgm:prSet/>
      <dgm:spPr/>
      <dgm:t>
        <a:bodyPr/>
        <a:lstStyle/>
        <a:p>
          <a:endParaRPr lang="en-US"/>
        </a:p>
      </dgm:t>
    </dgm:pt>
    <dgm:pt modelId="{CF10FCE0-7264-4CF5-88A8-9B6F65BBABE0}">
      <dgm:prSet/>
      <dgm:spPr/>
      <dgm:t>
        <a:bodyPr/>
        <a:lstStyle/>
        <a:p>
          <a:r>
            <a:rPr lang="en-US" b="1" dirty="0"/>
            <a:t>Goals</a:t>
          </a:r>
          <a:endParaRPr lang="en-US" dirty="0"/>
        </a:p>
      </dgm:t>
    </dgm:pt>
    <dgm:pt modelId="{70A784FC-18A0-485D-BBE1-271671473114}" type="parTrans" cxnId="{12A868FE-69B6-403E-9796-301437D159C2}">
      <dgm:prSet/>
      <dgm:spPr/>
      <dgm:t>
        <a:bodyPr/>
        <a:lstStyle/>
        <a:p>
          <a:endParaRPr lang="en-US"/>
        </a:p>
      </dgm:t>
    </dgm:pt>
    <dgm:pt modelId="{DA627397-168D-40C2-BCD3-F20DC9805464}" type="sibTrans" cxnId="{12A868FE-69B6-403E-9796-301437D159C2}">
      <dgm:prSet/>
      <dgm:spPr/>
      <dgm:t>
        <a:bodyPr/>
        <a:lstStyle/>
        <a:p>
          <a:endParaRPr lang="en-US"/>
        </a:p>
      </dgm:t>
    </dgm:pt>
    <dgm:pt modelId="{B3970B86-4087-4A93-915A-CB9987F64634}">
      <dgm:prSet/>
      <dgm:spPr/>
      <dgm:t>
        <a:bodyPr/>
        <a:lstStyle/>
        <a:p>
          <a:r>
            <a:rPr lang="en-US" b="1" dirty="0"/>
            <a:t>Perceptions</a:t>
          </a:r>
          <a:endParaRPr lang="en-US" dirty="0"/>
        </a:p>
      </dgm:t>
    </dgm:pt>
    <dgm:pt modelId="{A43583FB-7E28-444B-8B7A-63D9C0B1F9FD}" type="parTrans" cxnId="{CB8DC391-CDE1-497C-97BD-953CC0B70E83}">
      <dgm:prSet/>
      <dgm:spPr/>
      <dgm:t>
        <a:bodyPr/>
        <a:lstStyle/>
        <a:p>
          <a:endParaRPr lang="en-US"/>
        </a:p>
      </dgm:t>
    </dgm:pt>
    <dgm:pt modelId="{80DD2451-FF71-4DC7-A883-DB4AEDD6D222}" type="sibTrans" cxnId="{CB8DC391-CDE1-497C-97BD-953CC0B70E83}">
      <dgm:prSet/>
      <dgm:spPr/>
      <dgm:t>
        <a:bodyPr/>
        <a:lstStyle/>
        <a:p>
          <a:endParaRPr lang="en-US"/>
        </a:p>
      </dgm:t>
    </dgm:pt>
    <dgm:pt modelId="{5E85DB47-A96D-42B2-BBD2-332D82395A1E}">
      <dgm:prSet/>
      <dgm:spPr/>
      <dgm:t>
        <a:bodyPr/>
        <a:lstStyle/>
        <a:p>
          <a:r>
            <a:rPr lang="en-US" b="1" dirty="0"/>
            <a:t>Key</a:t>
          </a:r>
          <a:r>
            <a:rPr lang="en-US" dirty="0"/>
            <a:t> </a:t>
          </a:r>
          <a:r>
            <a:rPr lang="en-US" b="1" dirty="0"/>
            <a:t>messages</a:t>
          </a:r>
          <a:endParaRPr lang="en-US" dirty="0"/>
        </a:p>
      </dgm:t>
    </dgm:pt>
    <dgm:pt modelId="{B00DEC8D-5335-4CD8-9A62-5BF771F19CD3}" type="parTrans" cxnId="{A553D2E1-7C56-459E-A8A3-6572865B800A}">
      <dgm:prSet/>
      <dgm:spPr/>
      <dgm:t>
        <a:bodyPr/>
        <a:lstStyle/>
        <a:p>
          <a:endParaRPr lang="en-US"/>
        </a:p>
      </dgm:t>
    </dgm:pt>
    <dgm:pt modelId="{1252A25B-106F-471B-A69B-9D4A74105BA7}" type="sibTrans" cxnId="{A553D2E1-7C56-459E-A8A3-6572865B800A}">
      <dgm:prSet/>
      <dgm:spPr/>
      <dgm:t>
        <a:bodyPr/>
        <a:lstStyle/>
        <a:p>
          <a:endParaRPr lang="en-US"/>
        </a:p>
      </dgm:t>
    </dgm:pt>
    <dgm:pt modelId="{252523C2-B3A5-43B2-BA34-E1ECE04185AA}">
      <dgm:prSet/>
      <dgm:spPr/>
      <dgm:t>
        <a:bodyPr/>
        <a:lstStyle/>
        <a:p>
          <a:r>
            <a:rPr lang="en-US" b="1" dirty="0"/>
            <a:t>Logistics</a:t>
          </a:r>
        </a:p>
      </dgm:t>
    </dgm:pt>
    <dgm:pt modelId="{7A8292BA-4D9E-4C9A-8780-199CFB5F4AA6}" type="parTrans" cxnId="{543F28E2-DF75-4E24-8F9E-BC598D943DA1}">
      <dgm:prSet/>
      <dgm:spPr/>
      <dgm:t>
        <a:bodyPr/>
        <a:lstStyle/>
        <a:p>
          <a:endParaRPr lang="en-US"/>
        </a:p>
      </dgm:t>
    </dgm:pt>
    <dgm:pt modelId="{206FCF7D-8039-4AE7-B9BA-9D709EEE51D6}" type="sibTrans" cxnId="{543F28E2-DF75-4E24-8F9E-BC598D943DA1}">
      <dgm:prSet/>
      <dgm:spPr/>
      <dgm:t>
        <a:bodyPr/>
        <a:lstStyle/>
        <a:p>
          <a:endParaRPr lang="en-US"/>
        </a:p>
      </dgm:t>
    </dgm:pt>
    <dgm:pt modelId="{4E498EB7-5A61-4FB0-B19A-8DA68459439F}" type="pres">
      <dgm:prSet presAssocID="{E36C2675-FE65-46C5-976F-FF9C6FA26C38}" presName="outerComposite" presStyleCnt="0">
        <dgm:presLayoutVars>
          <dgm:chMax val="5"/>
          <dgm:dir/>
          <dgm:resizeHandles val="exact"/>
        </dgm:presLayoutVars>
      </dgm:prSet>
      <dgm:spPr/>
    </dgm:pt>
    <dgm:pt modelId="{A1B595F9-57EB-46D9-9DF1-9B5999A70868}" type="pres">
      <dgm:prSet presAssocID="{E36C2675-FE65-46C5-976F-FF9C6FA26C38}" presName="dummyMaxCanvas" presStyleCnt="0">
        <dgm:presLayoutVars/>
      </dgm:prSet>
      <dgm:spPr/>
    </dgm:pt>
    <dgm:pt modelId="{5845A7E4-6608-49CE-8716-BB1120CB7A83}" type="pres">
      <dgm:prSet presAssocID="{E36C2675-FE65-46C5-976F-FF9C6FA26C38}" presName="FiveNodes_1" presStyleLbl="node1" presStyleIdx="0" presStyleCnt="5">
        <dgm:presLayoutVars>
          <dgm:bulletEnabled val="1"/>
        </dgm:presLayoutVars>
      </dgm:prSet>
      <dgm:spPr/>
    </dgm:pt>
    <dgm:pt modelId="{4D7A3C46-060B-4ED0-828C-8165850E55E8}" type="pres">
      <dgm:prSet presAssocID="{E36C2675-FE65-46C5-976F-FF9C6FA26C38}" presName="FiveNodes_2" presStyleLbl="node1" presStyleIdx="1" presStyleCnt="5">
        <dgm:presLayoutVars>
          <dgm:bulletEnabled val="1"/>
        </dgm:presLayoutVars>
      </dgm:prSet>
      <dgm:spPr/>
    </dgm:pt>
    <dgm:pt modelId="{F4034701-8F27-4D05-99BB-1042483FE0A2}" type="pres">
      <dgm:prSet presAssocID="{E36C2675-FE65-46C5-976F-FF9C6FA26C38}" presName="FiveNodes_3" presStyleLbl="node1" presStyleIdx="2" presStyleCnt="5">
        <dgm:presLayoutVars>
          <dgm:bulletEnabled val="1"/>
        </dgm:presLayoutVars>
      </dgm:prSet>
      <dgm:spPr/>
    </dgm:pt>
    <dgm:pt modelId="{935E1FDD-3836-4A1A-8083-8CAC45502E39}" type="pres">
      <dgm:prSet presAssocID="{E36C2675-FE65-46C5-976F-FF9C6FA26C38}" presName="FiveNodes_4" presStyleLbl="node1" presStyleIdx="3" presStyleCnt="5">
        <dgm:presLayoutVars>
          <dgm:bulletEnabled val="1"/>
        </dgm:presLayoutVars>
      </dgm:prSet>
      <dgm:spPr/>
    </dgm:pt>
    <dgm:pt modelId="{F37D8DC0-4F81-4088-ABEF-6DA7FDDDCB59}" type="pres">
      <dgm:prSet presAssocID="{E36C2675-FE65-46C5-976F-FF9C6FA26C38}" presName="FiveNodes_5" presStyleLbl="node1" presStyleIdx="4" presStyleCnt="5">
        <dgm:presLayoutVars>
          <dgm:bulletEnabled val="1"/>
        </dgm:presLayoutVars>
      </dgm:prSet>
      <dgm:spPr/>
    </dgm:pt>
    <dgm:pt modelId="{6A408D14-1EC7-455D-A5B5-3D1B43530155}" type="pres">
      <dgm:prSet presAssocID="{E36C2675-FE65-46C5-976F-FF9C6FA26C38}" presName="FiveConn_1-2" presStyleLbl="fgAccFollowNode1" presStyleIdx="0" presStyleCnt="4">
        <dgm:presLayoutVars>
          <dgm:bulletEnabled val="1"/>
        </dgm:presLayoutVars>
      </dgm:prSet>
      <dgm:spPr/>
    </dgm:pt>
    <dgm:pt modelId="{6C956030-BC0E-4EF5-ACF0-B5E77CEC1E37}" type="pres">
      <dgm:prSet presAssocID="{E36C2675-FE65-46C5-976F-FF9C6FA26C38}" presName="FiveConn_2-3" presStyleLbl="fgAccFollowNode1" presStyleIdx="1" presStyleCnt="4">
        <dgm:presLayoutVars>
          <dgm:bulletEnabled val="1"/>
        </dgm:presLayoutVars>
      </dgm:prSet>
      <dgm:spPr/>
    </dgm:pt>
    <dgm:pt modelId="{38FFAB08-791C-4504-AF65-8E7CAB6F66FE}" type="pres">
      <dgm:prSet presAssocID="{E36C2675-FE65-46C5-976F-FF9C6FA26C38}" presName="FiveConn_3-4" presStyleLbl="fgAccFollowNode1" presStyleIdx="2" presStyleCnt="4">
        <dgm:presLayoutVars>
          <dgm:bulletEnabled val="1"/>
        </dgm:presLayoutVars>
      </dgm:prSet>
      <dgm:spPr/>
    </dgm:pt>
    <dgm:pt modelId="{EC88A38B-245E-4DB0-A5B8-AAB0FEFC6FA9}" type="pres">
      <dgm:prSet presAssocID="{E36C2675-FE65-46C5-976F-FF9C6FA26C38}" presName="FiveConn_4-5" presStyleLbl="fgAccFollowNode1" presStyleIdx="3" presStyleCnt="4">
        <dgm:presLayoutVars>
          <dgm:bulletEnabled val="1"/>
        </dgm:presLayoutVars>
      </dgm:prSet>
      <dgm:spPr/>
    </dgm:pt>
    <dgm:pt modelId="{0483EC58-30B3-48D9-B9FF-414FF9180E72}" type="pres">
      <dgm:prSet presAssocID="{E36C2675-FE65-46C5-976F-FF9C6FA26C38}" presName="FiveNodes_1_text" presStyleLbl="node1" presStyleIdx="4" presStyleCnt="5">
        <dgm:presLayoutVars>
          <dgm:bulletEnabled val="1"/>
        </dgm:presLayoutVars>
      </dgm:prSet>
      <dgm:spPr/>
    </dgm:pt>
    <dgm:pt modelId="{54929A6D-0DE2-431C-A997-DC859E9AC44E}" type="pres">
      <dgm:prSet presAssocID="{E36C2675-FE65-46C5-976F-FF9C6FA26C38}" presName="FiveNodes_2_text" presStyleLbl="node1" presStyleIdx="4" presStyleCnt="5">
        <dgm:presLayoutVars>
          <dgm:bulletEnabled val="1"/>
        </dgm:presLayoutVars>
      </dgm:prSet>
      <dgm:spPr/>
    </dgm:pt>
    <dgm:pt modelId="{C295BEF4-57DA-443D-AF60-BC7858E6059F}" type="pres">
      <dgm:prSet presAssocID="{E36C2675-FE65-46C5-976F-FF9C6FA26C38}" presName="FiveNodes_3_text" presStyleLbl="node1" presStyleIdx="4" presStyleCnt="5">
        <dgm:presLayoutVars>
          <dgm:bulletEnabled val="1"/>
        </dgm:presLayoutVars>
      </dgm:prSet>
      <dgm:spPr/>
    </dgm:pt>
    <dgm:pt modelId="{EAC010BA-DA3E-4D6B-8FDC-596C50001A36}" type="pres">
      <dgm:prSet presAssocID="{E36C2675-FE65-46C5-976F-FF9C6FA26C38}" presName="FiveNodes_4_text" presStyleLbl="node1" presStyleIdx="4" presStyleCnt="5">
        <dgm:presLayoutVars>
          <dgm:bulletEnabled val="1"/>
        </dgm:presLayoutVars>
      </dgm:prSet>
      <dgm:spPr/>
    </dgm:pt>
    <dgm:pt modelId="{93FEA9E5-A0FD-4238-AA1D-191E55870EAD}" type="pres">
      <dgm:prSet presAssocID="{E36C2675-FE65-46C5-976F-FF9C6FA26C38}" presName="FiveNodes_5_text" presStyleLbl="node1" presStyleIdx="4" presStyleCnt="5">
        <dgm:presLayoutVars>
          <dgm:bulletEnabled val="1"/>
        </dgm:presLayoutVars>
      </dgm:prSet>
      <dgm:spPr/>
    </dgm:pt>
  </dgm:ptLst>
  <dgm:cxnLst>
    <dgm:cxn modelId="{97990A02-9FC6-42C3-A81B-D64E1A7F74E2}" type="presOf" srcId="{B3970B86-4087-4A93-915A-CB9987F64634}" destId="{F4034701-8F27-4D05-99BB-1042483FE0A2}" srcOrd="0" destOrd="0" presId="urn:microsoft.com/office/officeart/2005/8/layout/vProcess5"/>
    <dgm:cxn modelId="{F6B31814-0AC8-47F0-A8EE-6A3882504F38}" type="presOf" srcId="{82DF4330-C4F8-460D-AB48-59B70B96C04A}" destId="{0483EC58-30B3-48D9-B9FF-414FF9180E72}" srcOrd="1" destOrd="0" presId="urn:microsoft.com/office/officeart/2005/8/layout/vProcess5"/>
    <dgm:cxn modelId="{B6924720-4866-4B01-9827-A86FF87B41CC}" type="presOf" srcId="{AF6F4398-E769-4201-AA82-37A169EF9FF8}" destId="{6A408D14-1EC7-455D-A5B5-3D1B43530155}" srcOrd="0" destOrd="0" presId="urn:microsoft.com/office/officeart/2005/8/layout/vProcess5"/>
    <dgm:cxn modelId="{C631B421-D1FF-4BF0-8E9E-6E8D6A29E5C4}" type="presOf" srcId="{252523C2-B3A5-43B2-BA34-E1ECE04185AA}" destId="{93FEA9E5-A0FD-4238-AA1D-191E55870EAD}" srcOrd="1" destOrd="0" presId="urn:microsoft.com/office/officeart/2005/8/layout/vProcess5"/>
    <dgm:cxn modelId="{8E2C6634-0CC9-4452-BFE1-F0F7BD5A43E5}" type="presOf" srcId="{1252A25B-106F-471B-A69B-9D4A74105BA7}" destId="{EC88A38B-245E-4DB0-A5B8-AAB0FEFC6FA9}" srcOrd="0" destOrd="0" presId="urn:microsoft.com/office/officeart/2005/8/layout/vProcess5"/>
    <dgm:cxn modelId="{65B73B36-F449-4C11-A60F-406DFC32AC51}" type="presOf" srcId="{80DD2451-FF71-4DC7-A883-DB4AEDD6D222}" destId="{38FFAB08-791C-4504-AF65-8E7CAB6F66FE}" srcOrd="0" destOrd="0" presId="urn:microsoft.com/office/officeart/2005/8/layout/vProcess5"/>
    <dgm:cxn modelId="{F8F8713D-FE25-43C8-8F22-EF5D59C43449}" type="presOf" srcId="{252523C2-B3A5-43B2-BA34-E1ECE04185AA}" destId="{F37D8DC0-4F81-4088-ABEF-6DA7FDDDCB59}" srcOrd="0" destOrd="0" presId="urn:microsoft.com/office/officeart/2005/8/layout/vProcess5"/>
    <dgm:cxn modelId="{9E53DE5C-77C6-4ADF-BF9C-4C09F4795900}" type="presOf" srcId="{DA627397-168D-40C2-BCD3-F20DC9805464}" destId="{6C956030-BC0E-4EF5-ACF0-B5E77CEC1E37}" srcOrd="0" destOrd="0" presId="urn:microsoft.com/office/officeart/2005/8/layout/vProcess5"/>
    <dgm:cxn modelId="{4617F566-BECB-4A0D-9D5F-FCA70D0CB6A1}" type="presOf" srcId="{CF10FCE0-7264-4CF5-88A8-9B6F65BBABE0}" destId="{4D7A3C46-060B-4ED0-828C-8165850E55E8}" srcOrd="0" destOrd="0" presId="urn:microsoft.com/office/officeart/2005/8/layout/vProcess5"/>
    <dgm:cxn modelId="{CDAF6349-AB41-46BB-8BA2-46B835EDC661}" srcId="{E36C2675-FE65-46C5-976F-FF9C6FA26C38}" destId="{82DF4330-C4F8-460D-AB48-59B70B96C04A}" srcOrd="0" destOrd="0" parTransId="{461E9FE2-BE84-4CF1-8BFE-38B9D79135D1}" sibTransId="{AF6F4398-E769-4201-AA82-37A169EF9FF8}"/>
    <dgm:cxn modelId="{6806C86D-F935-41A0-A7E4-8382C715896F}" type="presOf" srcId="{5E85DB47-A96D-42B2-BBD2-332D82395A1E}" destId="{EAC010BA-DA3E-4D6B-8FDC-596C50001A36}" srcOrd="1" destOrd="0" presId="urn:microsoft.com/office/officeart/2005/8/layout/vProcess5"/>
    <dgm:cxn modelId="{98FBCB52-EC85-4E3F-B36F-7CFED4974476}" type="presOf" srcId="{B3970B86-4087-4A93-915A-CB9987F64634}" destId="{C295BEF4-57DA-443D-AF60-BC7858E6059F}" srcOrd="1" destOrd="0" presId="urn:microsoft.com/office/officeart/2005/8/layout/vProcess5"/>
    <dgm:cxn modelId="{CB8DC391-CDE1-497C-97BD-953CC0B70E83}" srcId="{E36C2675-FE65-46C5-976F-FF9C6FA26C38}" destId="{B3970B86-4087-4A93-915A-CB9987F64634}" srcOrd="2" destOrd="0" parTransId="{A43583FB-7E28-444B-8B7A-63D9C0B1F9FD}" sibTransId="{80DD2451-FF71-4DC7-A883-DB4AEDD6D222}"/>
    <dgm:cxn modelId="{B90F01A5-2F7D-4021-9100-B8725C657496}" type="presOf" srcId="{E36C2675-FE65-46C5-976F-FF9C6FA26C38}" destId="{4E498EB7-5A61-4FB0-B19A-8DA68459439F}" srcOrd="0" destOrd="0" presId="urn:microsoft.com/office/officeart/2005/8/layout/vProcess5"/>
    <dgm:cxn modelId="{E19E77AE-C14E-4E4F-B414-43DAF77F720B}" type="presOf" srcId="{82DF4330-C4F8-460D-AB48-59B70B96C04A}" destId="{5845A7E4-6608-49CE-8716-BB1120CB7A83}" srcOrd="0" destOrd="0" presId="urn:microsoft.com/office/officeart/2005/8/layout/vProcess5"/>
    <dgm:cxn modelId="{A553D2E1-7C56-459E-A8A3-6572865B800A}" srcId="{E36C2675-FE65-46C5-976F-FF9C6FA26C38}" destId="{5E85DB47-A96D-42B2-BBD2-332D82395A1E}" srcOrd="3" destOrd="0" parTransId="{B00DEC8D-5335-4CD8-9A62-5BF771F19CD3}" sibTransId="{1252A25B-106F-471B-A69B-9D4A74105BA7}"/>
    <dgm:cxn modelId="{543F28E2-DF75-4E24-8F9E-BC598D943DA1}" srcId="{E36C2675-FE65-46C5-976F-FF9C6FA26C38}" destId="{252523C2-B3A5-43B2-BA34-E1ECE04185AA}" srcOrd="4" destOrd="0" parTransId="{7A8292BA-4D9E-4C9A-8780-199CFB5F4AA6}" sibTransId="{206FCF7D-8039-4AE7-B9BA-9D709EEE51D6}"/>
    <dgm:cxn modelId="{8BFD11E4-3879-483E-81A4-3FF388F89DDF}" type="presOf" srcId="{CF10FCE0-7264-4CF5-88A8-9B6F65BBABE0}" destId="{54929A6D-0DE2-431C-A997-DC859E9AC44E}" srcOrd="1" destOrd="0" presId="urn:microsoft.com/office/officeart/2005/8/layout/vProcess5"/>
    <dgm:cxn modelId="{45B1D5EA-0EFB-45C8-BDCA-C72E4334F53D}" type="presOf" srcId="{5E85DB47-A96D-42B2-BBD2-332D82395A1E}" destId="{935E1FDD-3836-4A1A-8083-8CAC45502E39}" srcOrd="0" destOrd="0" presId="urn:microsoft.com/office/officeart/2005/8/layout/vProcess5"/>
    <dgm:cxn modelId="{12A868FE-69B6-403E-9796-301437D159C2}" srcId="{E36C2675-FE65-46C5-976F-FF9C6FA26C38}" destId="{CF10FCE0-7264-4CF5-88A8-9B6F65BBABE0}" srcOrd="1" destOrd="0" parTransId="{70A784FC-18A0-485D-BBE1-271671473114}" sibTransId="{DA627397-168D-40C2-BCD3-F20DC9805464}"/>
    <dgm:cxn modelId="{69B4CE20-F178-4D8B-8CB6-955767EC9859}" type="presParOf" srcId="{4E498EB7-5A61-4FB0-B19A-8DA68459439F}" destId="{A1B595F9-57EB-46D9-9DF1-9B5999A70868}" srcOrd="0" destOrd="0" presId="urn:microsoft.com/office/officeart/2005/8/layout/vProcess5"/>
    <dgm:cxn modelId="{F1D343A1-78CB-4C9E-8CE9-A855DCEB177D}" type="presParOf" srcId="{4E498EB7-5A61-4FB0-B19A-8DA68459439F}" destId="{5845A7E4-6608-49CE-8716-BB1120CB7A83}" srcOrd="1" destOrd="0" presId="urn:microsoft.com/office/officeart/2005/8/layout/vProcess5"/>
    <dgm:cxn modelId="{1D227DD4-03C8-4897-A27A-30A285A9983A}" type="presParOf" srcId="{4E498EB7-5A61-4FB0-B19A-8DA68459439F}" destId="{4D7A3C46-060B-4ED0-828C-8165850E55E8}" srcOrd="2" destOrd="0" presId="urn:microsoft.com/office/officeart/2005/8/layout/vProcess5"/>
    <dgm:cxn modelId="{E525D3E9-2391-4D6C-BCC5-9CDA909EC796}" type="presParOf" srcId="{4E498EB7-5A61-4FB0-B19A-8DA68459439F}" destId="{F4034701-8F27-4D05-99BB-1042483FE0A2}" srcOrd="3" destOrd="0" presId="urn:microsoft.com/office/officeart/2005/8/layout/vProcess5"/>
    <dgm:cxn modelId="{7EF3FD65-2F24-4ECB-8574-4C5E4D3B68A4}" type="presParOf" srcId="{4E498EB7-5A61-4FB0-B19A-8DA68459439F}" destId="{935E1FDD-3836-4A1A-8083-8CAC45502E39}" srcOrd="4" destOrd="0" presId="urn:microsoft.com/office/officeart/2005/8/layout/vProcess5"/>
    <dgm:cxn modelId="{F892504D-AD54-41BA-B60C-AB35D65B72D2}" type="presParOf" srcId="{4E498EB7-5A61-4FB0-B19A-8DA68459439F}" destId="{F37D8DC0-4F81-4088-ABEF-6DA7FDDDCB59}" srcOrd="5" destOrd="0" presId="urn:microsoft.com/office/officeart/2005/8/layout/vProcess5"/>
    <dgm:cxn modelId="{4D23E6BE-630B-4ECE-894D-B68D239362DE}" type="presParOf" srcId="{4E498EB7-5A61-4FB0-B19A-8DA68459439F}" destId="{6A408D14-1EC7-455D-A5B5-3D1B43530155}" srcOrd="6" destOrd="0" presId="urn:microsoft.com/office/officeart/2005/8/layout/vProcess5"/>
    <dgm:cxn modelId="{A8ACB8FB-FB37-4FF7-B3EB-BAE52EE6C70E}" type="presParOf" srcId="{4E498EB7-5A61-4FB0-B19A-8DA68459439F}" destId="{6C956030-BC0E-4EF5-ACF0-B5E77CEC1E37}" srcOrd="7" destOrd="0" presId="urn:microsoft.com/office/officeart/2005/8/layout/vProcess5"/>
    <dgm:cxn modelId="{F25727CB-EC2A-4A9B-A407-384E9A451034}" type="presParOf" srcId="{4E498EB7-5A61-4FB0-B19A-8DA68459439F}" destId="{38FFAB08-791C-4504-AF65-8E7CAB6F66FE}" srcOrd="8" destOrd="0" presId="urn:microsoft.com/office/officeart/2005/8/layout/vProcess5"/>
    <dgm:cxn modelId="{4528E157-F0C2-4064-91E1-D8312D6EBD0E}" type="presParOf" srcId="{4E498EB7-5A61-4FB0-B19A-8DA68459439F}" destId="{EC88A38B-245E-4DB0-A5B8-AAB0FEFC6FA9}" srcOrd="9" destOrd="0" presId="urn:microsoft.com/office/officeart/2005/8/layout/vProcess5"/>
    <dgm:cxn modelId="{5A9C142E-8D4A-47B6-8648-4438BCE16638}" type="presParOf" srcId="{4E498EB7-5A61-4FB0-B19A-8DA68459439F}" destId="{0483EC58-30B3-48D9-B9FF-414FF9180E72}" srcOrd="10" destOrd="0" presId="urn:microsoft.com/office/officeart/2005/8/layout/vProcess5"/>
    <dgm:cxn modelId="{865698E7-E174-4E2B-AC8B-B731B2C17D10}" type="presParOf" srcId="{4E498EB7-5A61-4FB0-B19A-8DA68459439F}" destId="{54929A6D-0DE2-431C-A997-DC859E9AC44E}" srcOrd="11" destOrd="0" presId="urn:microsoft.com/office/officeart/2005/8/layout/vProcess5"/>
    <dgm:cxn modelId="{736CC63A-C74F-47CE-A5A7-583975EC1574}" type="presParOf" srcId="{4E498EB7-5A61-4FB0-B19A-8DA68459439F}" destId="{C295BEF4-57DA-443D-AF60-BC7858E6059F}" srcOrd="12" destOrd="0" presId="urn:microsoft.com/office/officeart/2005/8/layout/vProcess5"/>
    <dgm:cxn modelId="{F35929B7-FE70-40AF-9402-AA9FE3F4B392}" type="presParOf" srcId="{4E498EB7-5A61-4FB0-B19A-8DA68459439F}" destId="{EAC010BA-DA3E-4D6B-8FDC-596C50001A36}" srcOrd="13" destOrd="0" presId="urn:microsoft.com/office/officeart/2005/8/layout/vProcess5"/>
    <dgm:cxn modelId="{2743909A-D87A-4D19-A66D-8FE1D4834AB4}" type="presParOf" srcId="{4E498EB7-5A61-4FB0-B19A-8DA68459439F}" destId="{93FEA9E5-A0FD-4238-AA1D-191E55870EA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7CD5CB-B0A4-45F7-9B8E-09BCD44B341C}"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0CA1ECFE-5DC3-49D7-94C2-083421563169}">
      <dgm:prSet/>
      <dgm:spPr/>
      <dgm:t>
        <a:bodyPr/>
        <a:lstStyle/>
        <a:p>
          <a:r>
            <a:rPr lang="en-US" dirty="0"/>
            <a:t>Social media contest for library users</a:t>
          </a:r>
        </a:p>
      </dgm:t>
    </dgm:pt>
    <dgm:pt modelId="{EB01730F-B6F2-4386-8F63-A969EEB63A41}" type="parTrans" cxnId="{A90278E4-0A22-4938-9FB1-697D5334ED84}">
      <dgm:prSet/>
      <dgm:spPr/>
      <dgm:t>
        <a:bodyPr/>
        <a:lstStyle/>
        <a:p>
          <a:endParaRPr lang="en-US"/>
        </a:p>
      </dgm:t>
    </dgm:pt>
    <dgm:pt modelId="{18907C37-37CA-4907-8B00-396AEEB6747A}" type="sibTrans" cxnId="{A90278E4-0A22-4938-9FB1-697D5334ED84}">
      <dgm:prSet/>
      <dgm:spPr/>
      <dgm:t>
        <a:bodyPr/>
        <a:lstStyle/>
        <a:p>
          <a:endParaRPr lang="en-US"/>
        </a:p>
      </dgm:t>
    </dgm:pt>
    <dgm:pt modelId="{B0C90095-4ED7-4436-85BA-5B16103DFB9B}">
      <dgm:prSet/>
      <dgm:spPr/>
      <dgm:t>
        <a:bodyPr/>
        <a:lstStyle/>
        <a:p>
          <a:r>
            <a:rPr lang="en-US"/>
            <a:t>Introduction to Friends of the Library group</a:t>
          </a:r>
        </a:p>
      </dgm:t>
    </dgm:pt>
    <dgm:pt modelId="{289FB8A1-6101-462A-AC7D-73F39FEC8081}" type="parTrans" cxnId="{6CFB7731-F51E-4193-84E2-522E72EB0452}">
      <dgm:prSet/>
      <dgm:spPr/>
      <dgm:t>
        <a:bodyPr/>
        <a:lstStyle/>
        <a:p>
          <a:endParaRPr lang="en-US"/>
        </a:p>
      </dgm:t>
    </dgm:pt>
    <dgm:pt modelId="{82682CC5-EDDD-4567-ADE8-56766B9AABD8}" type="sibTrans" cxnId="{6CFB7731-F51E-4193-84E2-522E72EB0452}">
      <dgm:prSet/>
      <dgm:spPr/>
      <dgm:t>
        <a:bodyPr/>
        <a:lstStyle/>
        <a:p>
          <a:endParaRPr lang="en-US"/>
        </a:p>
      </dgm:t>
    </dgm:pt>
    <dgm:pt modelId="{8CBC898F-9045-4C33-9194-CB916B07BCC7}">
      <dgm:prSet/>
      <dgm:spPr/>
      <dgm:t>
        <a:bodyPr/>
        <a:lstStyle/>
        <a:p>
          <a:r>
            <a:rPr lang="en-US" dirty="0"/>
            <a:t>Overview with library staff</a:t>
          </a:r>
        </a:p>
      </dgm:t>
    </dgm:pt>
    <dgm:pt modelId="{E8C6A3CC-CD05-4EF5-8DE8-A15F2F40BF97}" type="parTrans" cxnId="{08638E72-FB5F-46CD-9D73-EBE71EA37806}">
      <dgm:prSet/>
      <dgm:spPr/>
      <dgm:t>
        <a:bodyPr/>
        <a:lstStyle/>
        <a:p>
          <a:endParaRPr lang="en-US"/>
        </a:p>
      </dgm:t>
    </dgm:pt>
    <dgm:pt modelId="{E7DDEC00-03F6-4A42-86BE-FE21B38A7EB3}" type="sibTrans" cxnId="{08638E72-FB5F-46CD-9D73-EBE71EA37806}">
      <dgm:prSet/>
      <dgm:spPr/>
      <dgm:t>
        <a:bodyPr/>
        <a:lstStyle/>
        <a:p>
          <a:endParaRPr lang="en-US"/>
        </a:p>
      </dgm:t>
    </dgm:pt>
    <dgm:pt modelId="{B31E4DFA-0E16-49E7-B050-07DF206E4AE6}">
      <dgm:prSet/>
      <dgm:spPr/>
      <dgm:t>
        <a:bodyPr/>
        <a:lstStyle/>
        <a:p>
          <a:r>
            <a:rPr lang="en-US" dirty="0"/>
            <a:t>Article in library newsletter</a:t>
          </a:r>
        </a:p>
      </dgm:t>
    </dgm:pt>
    <dgm:pt modelId="{708B4293-9026-44B5-9D0A-B5DE5AD3A28D}" type="parTrans" cxnId="{F9DF6EA4-8F0F-4B4F-8BD5-06E877B53E28}">
      <dgm:prSet/>
      <dgm:spPr/>
      <dgm:t>
        <a:bodyPr/>
        <a:lstStyle/>
        <a:p>
          <a:endParaRPr lang="en-US"/>
        </a:p>
      </dgm:t>
    </dgm:pt>
    <dgm:pt modelId="{65356C31-7B7D-4032-8674-444B29BCE2B8}" type="sibTrans" cxnId="{F9DF6EA4-8F0F-4B4F-8BD5-06E877B53E28}">
      <dgm:prSet/>
      <dgm:spPr/>
      <dgm:t>
        <a:bodyPr/>
        <a:lstStyle/>
        <a:p>
          <a:endParaRPr lang="en-US"/>
        </a:p>
      </dgm:t>
    </dgm:pt>
    <dgm:pt modelId="{1F4B636C-01FC-4D92-8762-9A38119555E3}">
      <dgm:prSet/>
      <dgm:spPr/>
      <dgm:t>
        <a:bodyPr/>
        <a:lstStyle/>
        <a:p>
          <a:r>
            <a:rPr lang="en-US" dirty="0"/>
            <a:t>Distribution of bookmarks and table tents</a:t>
          </a:r>
        </a:p>
      </dgm:t>
    </dgm:pt>
    <dgm:pt modelId="{7A725611-9DC4-4246-8C7C-91129623A833}" type="parTrans" cxnId="{D285E467-3F27-4529-9B5D-6EB3AC4E3C49}">
      <dgm:prSet/>
      <dgm:spPr/>
      <dgm:t>
        <a:bodyPr/>
        <a:lstStyle/>
        <a:p>
          <a:endParaRPr lang="en-US"/>
        </a:p>
      </dgm:t>
    </dgm:pt>
    <dgm:pt modelId="{A8C1AC32-2185-40A4-9AE6-F25E442FCB3B}" type="sibTrans" cxnId="{D285E467-3F27-4529-9B5D-6EB3AC4E3C49}">
      <dgm:prSet/>
      <dgm:spPr/>
      <dgm:t>
        <a:bodyPr/>
        <a:lstStyle/>
        <a:p>
          <a:endParaRPr lang="en-US"/>
        </a:p>
      </dgm:t>
    </dgm:pt>
    <dgm:pt modelId="{D6639955-FA3B-45A9-A246-B4B20B32904D}">
      <dgm:prSet/>
      <dgm:spPr/>
      <dgm:t>
        <a:bodyPr/>
        <a:lstStyle/>
        <a:p>
          <a:r>
            <a:rPr lang="en-US" dirty="0"/>
            <a:t>Publish “about self-checkout” web site</a:t>
          </a:r>
        </a:p>
      </dgm:t>
    </dgm:pt>
    <dgm:pt modelId="{1E64FED8-C613-4344-9C5D-6C8F18E097B0}" type="parTrans" cxnId="{7D6FBA93-B704-4795-8F5B-0487802FFADB}">
      <dgm:prSet/>
      <dgm:spPr/>
      <dgm:t>
        <a:bodyPr/>
        <a:lstStyle/>
        <a:p>
          <a:endParaRPr lang="en-US"/>
        </a:p>
      </dgm:t>
    </dgm:pt>
    <dgm:pt modelId="{89E593EA-9193-4636-BD16-99C5EFD62CD5}" type="sibTrans" cxnId="{7D6FBA93-B704-4795-8F5B-0487802FFADB}">
      <dgm:prSet/>
      <dgm:spPr/>
      <dgm:t>
        <a:bodyPr/>
        <a:lstStyle/>
        <a:p>
          <a:endParaRPr lang="en-US"/>
        </a:p>
      </dgm:t>
    </dgm:pt>
    <dgm:pt modelId="{B00CF666-8B84-4C00-93BA-00E57577B195}" type="pres">
      <dgm:prSet presAssocID="{4A7CD5CB-B0A4-45F7-9B8E-09BCD44B341C}" presName="diagram" presStyleCnt="0">
        <dgm:presLayoutVars>
          <dgm:dir/>
          <dgm:resizeHandles val="exact"/>
        </dgm:presLayoutVars>
      </dgm:prSet>
      <dgm:spPr/>
    </dgm:pt>
    <dgm:pt modelId="{6D872AD3-AB1C-4D5E-8E23-D2D1ECA8D2F2}" type="pres">
      <dgm:prSet presAssocID="{0CA1ECFE-5DC3-49D7-94C2-083421563169}" presName="node" presStyleLbl="node1" presStyleIdx="0" presStyleCnt="6">
        <dgm:presLayoutVars>
          <dgm:bulletEnabled val="1"/>
        </dgm:presLayoutVars>
      </dgm:prSet>
      <dgm:spPr/>
    </dgm:pt>
    <dgm:pt modelId="{B565C4B6-9783-4737-9446-860D8EDF38A1}" type="pres">
      <dgm:prSet presAssocID="{18907C37-37CA-4907-8B00-396AEEB6747A}" presName="sibTrans" presStyleCnt="0"/>
      <dgm:spPr/>
    </dgm:pt>
    <dgm:pt modelId="{2AA4727F-BEB9-4829-8546-39660E0E66DC}" type="pres">
      <dgm:prSet presAssocID="{B0C90095-4ED7-4436-85BA-5B16103DFB9B}" presName="node" presStyleLbl="node1" presStyleIdx="1" presStyleCnt="6">
        <dgm:presLayoutVars>
          <dgm:bulletEnabled val="1"/>
        </dgm:presLayoutVars>
      </dgm:prSet>
      <dgm:spPr/>
    </dgm:pt>
    <dgm:pt modelId="{DE3FA453-09CF-4EE7-9C01-6B522ABF638B}" type="pres">
      <dgm:prSet presAssocID="{82682CC5-EDDD-4567-ADE8-56766B9AABD8}" presName="sibTrans" presStyleCnt="0"/>
      <dgm:spPr/>
    </dgm:pt>
    <dgm:pt modelId="{92047B41-D7A0-4186-88FD-4301502A6163}" type="pres">
      <dgm:prSet presAssocID="{8CBC898F-9045-4C33-9194-CB916B07BCC7}" presName="node" presStyleLbl="node1" presStyleIdx="2" presStyleCnt="6">
        <dgm:presLayoutVars>
          <dgm:bulletEnabled val="1"/>
        </dgm:presLayoutVars>
      </dgm:prSet>
      <dgm:spPr/>
    </dgm:pt>
    <dgm:pt modelId="{09E35827-0381-4786-8442-0B8B88956E6F}" type="pres">
      <dgm:prSet presAssocID="{E7DDEC00-03F6-4A42-86BE-FE21B38A7EB3}" presName="sibTrans" presStyleCnt="0"/>
      <dgm:spPr/>
    </dgm:pt>
    <dgm:pt modelId="{700C319E-EE28-4BB1-B5C8-980F148DD331}" type="pres">
      <dgm:prSet presAssocID="{B31E4DFA-0E16-49E7-B050-07DF206E4AE6}" presName="node" presStyleLbl="node1" presStyleIdx="3" presStyleCnt="6">
        <dgm:presLayoutVars>
          <dgm:bulletEnabled val="1"/>
        </dgm:presLayoutVars>
      </dgm:prSet>
      <dgm:spPr/>
    </dgm:pt>
    <dgm:pt modelId="{A09F9A5B-AF76-47A3-83E3-43D51A66AC36}" type="pres">
      <dgm:prSet presAssocID="{65356C31-7B7D-4032-8674-444B29BCE2B8}" presName="sibTrans" presStyleCnt="0"/>
      <dgm:spPr/>
    </dgm:pt>
    <dgm:pt modelId="{D508DF8B-9E42-4BCD-922C-7036DA995B69}" type="pres">
      <dgm:prSet presAssocID="{1F4B636C-01FC-4D92-8762-9A38119555E3}" presName="node" presStyleLbl="node1" presStyleIdx="4" presStyleCnt="6">
        <dgm:presLayoutVars>
          <dgm:bulletEnabled val="1"/>
        </dgm:presLayoutVars>
      </dgm:prSet>
      <dgm:spPr/>
    </dgm:pt>
    <dgm:pt modelId="{D6CEF6DB-5FC2-4D31-BF72-073DC26CDEC6}" type="pres">
      <dgm:prSet presAssocID="{A8C1AC32-2185-40A4-9AE6-F25E442FCB3B}" presName="sibTrans" presStyleCnt="0"/>
      <dgm:spPr/>
    </dgm:pt>
    <dgm:pt modelId="{898A9997-877B-4BC2-911E-DC4AA52CF5FF}" type="pres">
      <dgm:prSet presAssocID="{D6639955-FA3B-45A9-A246-B4B20B32904D}" presName="node" presStyleLbl="node1" presStyleIdx="5" presStyleCnt="6">
        <dgm:presLayoutVars>
          <dgm:bulletEnabled val="1"/>
        </dgm:presLayoutVars>
      </dgm:prSet>
      <dgm:spPr/>
    </dgm:pt>
  </dgm:ptLst>
  <dgm:cxnLst>
    <dgm:cxn modelId="{9FAF300D-5858-421C-93FE-0C5D939A27DE}" type="presOf" srcId="{8CBC898F-9045-4C33-9194-CB916B07BCC7}" destId="{92047B41-D7A0-4186-88FD-4301502A6163}" srcOrd="0" destOrd="0" presId="urn:microsoft.com/office/officeart/2005/8/layout/default"/>
    <dgm:cxn modelId="{6CFB7731-F51E-4193-84E2-522E72EB0452}" srcId="{4A7CD5CB-B0A4-45F7-9B8E-09BCD44B341C}" destId="{B0C90095-4ED7-4436-85BA-5B16103DFB9B}" srcOrd="1" destOrd="0" parTransId="{289FB8A1-6101-462A-AC7D-73F39FEC8081}" sibTransId="{82682CC5-EDDD-4567-ADE8-56766B9AABD8}"/>
    <dgm:cxn modelId="{D285E467-3F27-4529-9B5D-6EB3AC4E3C49}" srcId="{4A7CD5CB-B0A4-45F7-9B8E-09BCD44B341C}" destId="{1F4B636C-01FC-4D92-8762-9A38119555E3}" srcOrd="4" destOrd="0" parTransId="{7A725611-9DC4-4246-8C7C-91129623A833}" sibTransId="{A8C1AC32-2185-40A4-9AE6-F25E442FCB3B}"/>
    <dgm:cxn modelId="{D121426B-67DA-42F2-BFE8-D6D90755AD90}" type="presOf" srcId="{B0C90095-4ED7-4436-85BA-5B16103DFB9B}" destId="{2AA4727F-BEB9-4829-8546-39660E0E66DC}" srcOrd="0" destOrd="0" presId="urn:microsoft.com/office/officeart/2005/8/layout/default"/>
    <dgm:cxn modelId="{08638E72-FB5F-46CD-9D73-EBE71EA37806}" srcId="{4A7CD5CB-B0A4-45F7-9B8E-09BCD44B341C}" destId="{8CBC898F-9045-4C33-9194-CB916B07BCC7}" srcOrd="2" destOrd="0" parTransId="{E8C6A3CC-CD05-4EF5-8DE8-A15F2F40BF97}" sibTransId="{E7DDEC00-03F6-4A42-86BE-FE21B38A7EB3}"/>
    <dgm:cxn modelId="{DA38CB56-F349-45DD-BD32-5D21EBE5D1D0}" type="presOf" srcId="{4A7CD5CB-B0A4-45F7-9B8E-09BCD44B341C}" destId="{B00CF666-8B84-4C00-93BA-00E57577B195}" srcOrd="0" destOrd="0" presId="urn:microsoft.com/office/officeart/2005/8/layout/default"/>
    <dgm:cxn modelId="{7D6FBA93-B704-4795-8F5B-0487802FFADB}" srcId="{4A7CD5CB-B0A4-45F7-9B8E-09BCD44B341C}" destId="{D6639955-FA3B-45A9-A246-B4B20B32904D}" srcOrd="5" destOrd="0" parTransId="{1E64FED8-C613-4344-9C5D-6C8F18E097B0}" sibTransId="{89E593EA-9193-4636-BD16-99C5EFD62CD5}"/>
    <dgm:cxn modelId="{0BC309A1-FA92-44E6-BA4C-78AF6C26E520}" type="presOf" srcId="{0CA1ECFE-5DC3-49D7-94C2-083421563169}" destId="{6D872AD3-AB1C-4D5E-8E23-D2D1ECA8D2F2}" srcOrd="0" destOrd="0" presId="urn:microsoft.com/office/officeart/2005/8/layout/default"/>
    <dgm:cxn modelId="{F9DF6EA4-8F0F-4B4F-8BD5-06E877B53E28}" srcId="{4A7CD5CB-B0A4-45F7-9B8E-09BCD44B341C}" destId="{B31E4DFA-0E16-49E7-B050-07DF206E4AE6}" srcOrd="3" destOrd="0" parTransId="{708B4293-9026-44B5-9D0A-B5DE5AD3A28D}" sibTransId="{65356C31-7B7D-4032-8674-444B29BCE2B8}"/>
    <dgm:cxn modelId="{100CD0CE-8B44-4F7A-924E-3A69C7CB5AEC}" type="presOf" srcId="{B31E4DFA-0E16-49E7-B050-07DF206E4AE6}" destId="{700C319E-EE28-4BB1-B5C8-980F148DD331}" srcOrd="0" destOrd="0" presId="urn:microsoft.com/office/officeart/2005/8/layout/default"/>
    <dgm:cxn modelId="{BD52EADD-94EC-4BC4-9D48-D205666D2D91}" type="presOf" srcId="{1F4B636C-01FC-4D92-8762-9A38119555E3}" destId="{D508DF8B-9E42-4BCD-922C-7036DA995B69}" srcOrd="0" destOrd="0" presId="urn:microsoft.com/office/officeart/2005/8/layout/default"/>
    <dgm:cxn modelId="{A90278E4-0A22-4938-9FB1-697D5334ED84}" srcId="{4A7CD5CB-B0A4-45F7-9B8E-09BCD44B341C}" destId="{0CA1ECFE-5DC3-49D7-94C2-083421563169}" srcOrd="0" destOrd="0" parTransId="{EB01730F-B6F2-4386-8F63-A969EEB63A41}" sibTransId="{18907C37-37CA-4907-8B00-396AEEB6747A}"/>
    <dgm:cxn modelId="{DA1D57FD-067E-4457-8670-7176BA8CBC57}" type="presOf" srcId="{D6639955-FA3B-45A9-A246-B4B20B32904D}" destId="{898A9997-877B-4BC2-911E-DC4AA52CF5FF}" srcOrd="0" destOrd="0" presId="urn:microsoft.com/office/officeart/2005/8/layout/default"/>
    <dgm:cxn modelId="{3FE89585-FE62-4F0F-A189-ED79935070F5}" type="presParOf" srcId="{B00CF666-8B84-4C00-93BA-00E57577B195}" destId="{6D872AD3-AB1C-4D5E-8E23-D2D1ECA8D2F2}" srcOrd="0" destOrd="0" presId="urn:microsoft.com/office/officeart/2005/8/layout/default"/>
    <dgm:cxn modelId="{976E9009-6AE9-46B0-97F2-9081A01831C8}" type="presParOf" srcId="{B00CF666-8B84-4C00-93BA-00E57577B195}" destId="{B565C4B6-9783-4737-9446-860D8EDF38A1}" srcOrd="1" destOrd="0" presId="urn:microsoft.com/office/officeart/2005/8/layout/default"/>
    <dgm:cxn modelId="{6E1AD72C-050D-48DF-ADEF-F3855190063E}" type="presParOf" srcId="{B00CF666-8B84-4C00-93BA-00E57577B195}" destId="{2AA4727F-BEB9-4829-8546-39660E0E66DC}" srcOrd="2" destOrd="0" presId="urn:microsoft.com/office/officeart/2005/8/layout/default"/>
    <dgm:cxn modelId="{5071AE11-D1A3-415B-A34E-6C3CCB6011F9}" type="presParOf" srcId="{B00CF666-8B84-4C00-93BA-00E57577B195}" destId="{DE3FA453-09CF-4EE7-9C01-6B522ABF638B}" srcOrd="3" destOrd="0" presId="urn:microsoft.com/office/officeart/2005/8/layout/default"/>
    <dgm:cxn modelId="{99D57DBC-BA34-406A-AC39-C808C4F49304}" type="presParOf" srcId="{B00CF666-8B84-4C00-93BA-00E57577B195}" destId="{92047B41-D7A0-4186-88FD-4301502A6163}" srcOrd="4" destOrd="0" presId="urn:microsoft.com/office/officeart/2005/8/layout/default"/>
    <dgm:cxn modelId="{6FAB4E28-91CA-4BAF-B3FB-34B985427191}" type="presParOf" srcId="{B00CF666-8B84-4C00-93BA-00E57577B195}" destId="{09E35827-0381-4786-8442-0B8B88956E6F}" srcOrd="5" destOrd="0" presId="urn:microsoft.com/office/officeart/2005/8/layout/default"/>
    <dgm:cxn modelId="{364D4003-3F4C-4108-8063-94F89DADEEEC}" type="presParOf" srcId="{B00CF666-8B84-4C00-93BA-00E57577B195}" destId="{700C319E-EE28-4BB1-B5C8-980F148DD331}" srcOrd="6" destOrd="0" presId="urn:microsoft.com/office/officeart/2005/8/layout/default"/>
    <dgm:cxn modelId="{2D4A29A5-9A88-4F60-9008-6C4189F61232}" type="presParOf" srcId="{B00CF666-8B84-4C00-93BA-00E57577B195}" destId="{A09F9A5B-AF76-47A3-83E3-43D51A66AC36}" srcOrd="7" destOrd="0" presId="urn:microsoft.com/office/officeart/2005/8/layout/default"/>
    <dgm:cxn modelId="{22CDAD9A-598E-4CEE-A363-60D8F46F5AB3}" type="presParOf" srcId="{B00CF666-8B84-4C00-93BA-00E57577B195}" destId="{D508DF8B-9E42-4BCD-922C-7036DA995B69}" srcOrd="8" destOrd="0" presId="urn:microsoft.com/office/officeart/2005/8/layout/default"/>
    <dgm:cxn modelId="{7044401F-3E27-4F0F-AF84-3E7303802188}" type="presParOf" srcId="{B00CF666-8B84-4C00-93BA-00E57577B195}" destId="{D6CEF6DB-5FC2-4D31-BF72-073DC26CDEC6}" srcOrd="9" destOrd="0" presId="urn:microsoft.com/office/officeart/2005/8/layout/default"/>
    <dgm:cxn modelId="{18E9924F-335A-4C69-9418-4ACE39280E81}" type="presParOf" srcId="{B00CF666-8B84-4C00-93BA-00E57577B195}" destId="{898A9997-877B-4BC2-911E-DC4AA52CF5F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76593E-334B-4C45-BF1D-2AEAEE7D9FFE}" type="doc">
      <dgm:prSet loTypeId="urn:microsoft.com/office/officeart/2016/7/layout/RepeatingBendingProcessNew" loCatId="process" qsTypeId="urn:microsoft.com/office/officeart/2005/8/quickstyle/simple4" qsCatId="simple" csTypeId="urn:microsoft.com/office/officeart/2005/8/colors/accent1_2" csCatId="accent1" phldr="1"/>
      <dgm:spPr/>
      <dgm:t>
        <a:bodyPr/>
        <a:lstStyle/>
        <a:p>
          <a:endParaRPr lang="en-US"/>
        </a:p>
      </dgm:t>
    </dgm:pt>
    <dgm:pt modelId="{4B379FE9-7991-4982-AF03-8CD946596974}">
      <dgm:prSet/>
      <dgm:spPr/>
      <dgm:t>
        <a:bodyPr/>
        <a:lstStyle/>
        <a:p>
          <a:r>
            <a:rPr lang="en-US" dirty="0"/>
            <a:t>Describe a scenario in need of a communication plan</a:t>
          </a:r>
        </a:p>
      </dgm:t>
    </dgm:pt>
    <dgm:pt modelId="{CF517F31-B230-4B66-B450-650F74C205BA}" type="parTrans" cxnId="{A155ECBF-FFC3-4EAE-AF61-6B4E72C349C0}">
      <dgm:prSet/>
      <dgm:spPr/>
      <dgm:t>
        <a:bodyPr/>
        <a:lstStyle/>
        <a:p>
          <a:endParaRPr lang="en-US"/>
        </a:p>
      </dgm:t>
    </dgm:pt>
    <dgm:pt modelId="{396473D1-9543-4BBC-B631-09CFEC97A2F9}" type="sibTrans" cxnId="{A155ECBF-FFC3-4EAE-AF61-6B4E72C349C0}">
      <dgm:prSet/>
      <dgm:spPr>
        <a:ln w="50800">
          <a:solidFill>
            <a:schemeClr val="tx2">
              <a:lumMod val="75000"/>
            </a:schemeClr>
          </a:solidFill>
        </a:ln>
      </dgm:spPr>
      <dgm:t>
        <a:bodyPr/>
        <a:lstStyle/>
        <a:p>
          <a:endParaRPr lang="en-US"/>
        </a:p>
      </dgm:t>
    </dgm:pt>
    <dgm:pt modelId="{4F93828C-5A54-419E-A257-43A90095216B}">
      <dgm:prSet/>
      <dgm:spPr/>
      <dgm:t>
        <a:bodyPr/>
        <a:lstStyle/>
        <a:p>
          <a:r>
            <a:rPr lang="en-US" dirty="0"/>
            <a:t>Identify stakeholders and perspectives</a:t>
          </a:r>
        </a:p>
      </dgm:t>
    </dgm:pt>
    <dgm:pt modelId="{F17578BC-CC89-42AA-9B8D-16B0512A471B}" type="parTrans" cxnId="{0B47FC46-CBA9-4045-BC15-54F70161B7C8}">
      <dgm:prSet/>
      <dgm:spPr/>
      <dgm:t>
        <a:bodyPr/>
        <a:lstStyle/>
        <a:p>
          <a:endParaRPr lang="en-US"/>
        </a:p>
      </dgm:t>
    </dgm:pt>
    <dgm:pt modelId="{14A89F34-974A-4740-9538-92A9CA2FD779}" type="sibTrans" cxnId="{0B47FC46-CBA9-4045-BC15-54F70161B7C8}">
      <dgm:prSet/>
      <dgm:spPr>
        <a:ln w="50800">
          <a:solidFill>
            <a:schemeClr val="tx2">
              <a:lumMod val="75000"/>
            </a:schemeClr>
          </a:solidFill>
        </a:ln>
      </dgm:spPr>
      <dgm:t>
        <a:bodyPr/>
        <a:lstStyle/>
        <a:p>
          <a:endParaRPr lang="en-US"/>
        </a:p>
      </dgm:t>
    </dgm:pt>
    <dgm:pt modelId="{4C8BE9C2-7641-488A-990C-A05D10FE083D}">
      <dgm:prSet/>
      <dgm:spPr/>
      <dgm:t>
        <a:bodyPr/>
        <a:lstStyle/>
        <a:p>
          <a:r>
            <a:rPr lang="en-US" dirty="0"/>
            <a:t>Design appropriate communication actions</a:t>
          </a:r>
        </a:p>
      </dgm:t>
    </dgm:pt>
    <dgm:pt modelId="{D480C9D9-DD27-4119-9742-6FA8752EB23F}" type="parTrans" cxnId="{5C3305E9-2780-4A77-9B97-EFB96578A193}">
      <dgm:prSet/>
      <dgm:spPr/>
      <dgm:t>
        <a:bodyPr/>
        <a:lstStyle/>
        <a:p>
          <a:endParaRPr lang="en-US"/>
        </a:p>
      </dgm:t>
    </dgm:pt>
    <dgm:pt modelId="{7DA833DA-E414-4CD7-8711-1C52D5AA4477}" type="sibTrans" cxnId="{5C3305E9-2780-4A77-9B97-EFB96578A193}">
      <dgm:prSet/>
      <dgm:spPr>
        <a:ln w="50800">
          <a:solidFill>
            <a:schemeClr val="tx2">
              <a:lumMod val="75000"/>
            </a:schemeClr>
          </a:solidFill>
        </a:ln>
      </dgm:spPr>
      <dgm:t>
        <a:bodyPr/>
        <a:lstStyle/>
        <a:p>
          <a:endParaRPr lang="en-US"/>
        </a:p>
      </dgm:t>
    </dgm:pt>
    <dgm:pt modelId="{9A2FA048-73B5-49BB-A8A4-AAF1F9896E8E}">
      <dgm:prSet/>
      <dgm:spPr/>
      <dgm:t>
        <a:bodyPr/>
        <a:lstStyle/>
        <a:p>
          <a:r>
            <a:rPr lang="en-US" dirty="0"/>
            <a:t>Create a communication timeline</a:t>
          </a:r>
        </a:p>
      </dgm:t>
    </dgm:pt>
    <dgm:pt modelId="{1F51454D-FEC3-4019-8520-908765F6DCDF}" type="parTrans" cxnId="{85A821FA-85AD-4B7D-B4AC-0849AC6992D0}">
      <dgm:prSet/>
      <dgm:spPr/>
      <dgm:t>
        <a:bodyPr/>
        <a:lstStyle/>
        <a:p>
          <a:endParaRPr lang="en-US"/>
        </a:p>
      </dgm:t>
    </dgm:pt>
    <dgm:pt modelId="{94AEA2AC-E414-4E99-A9D8-6B8DBD6A256E}" type="sibTrans" cxnId="{85A821FA-85AD-4B7D-B4AC-0849AC6992D0}">
      <dgm:prSet/>
      <dgm:spPr/>
      <dgm:t>
        <a:bodyPr/>
        <a:lstStyle/>
        <a:p>
          <a:endParaRPr lang="en-US"/>
        </a:p>
      </dgm:t>
    </dgm:pt>
    <dgm:pt modelId="{9FE10B53-736B-468E-8106-3F73BE538E24}" type="pres">
      <dgm:prSet presAssocID="{D776593E-334B-4C45-BF1D-2AEAEE7D9FFE}" presName="Name0" presStyleCnt="0">
        <dgm:presLayoutVars>
          <dgm:dir/>
          <dgm:resizeHandles val="exact"/>
        </dgm:presLayoutVars>
      </dgm:prSet>
      <dgm:spPr/>
    </dgm:pt>
    <dgm:pt modelId="{9E2C2BC9-3589-4D61-9630-84F82F8F34F3}" type="pres">
      <dgm:prSet presAssocID="{4B379FE9-7991-4982-AF03-8CD946596974}" presName="node" presStyleLbl="node1" presStyleIdx="0" presStyleCnt="4" custScaleX="168117">
        <dgm:presLayoutVars>
          <dgm:bulletEnabled val="1"/>
        </dgm:presLayoutVars>
      </dgm:prSet>
      <dgm:spPr/>
    </dgm:pt>
    <dgm:pt modelId="{7A286F52-1CE7-4559-AD73-DE6AC8D97C52}" type="pres">
      <dgm:prSet presAssocID="{396473D1-9543-4BBC-B631-09CFEC97A2F9}" presName="sibTrans" presStyleLbl="sibTrans1D1" presStyleIdx="0" presStyleCnt="3"/>
      <dgm:spPr/>
    </dgm:pt>
    <dgm:pt modelId="{4FE07B1E-57E7-45F3-BD4D-21FE3EB3B03A}" type="pres">
      <dgm:prSet presAssocID="{396473D1-9543-4BBC-B631-09CFEC97A2F9}" presName="connectorText" presStyleLbl="sibTrans1D1" presStyleIdx="0" presStyleCnt="3"/>
      <dgm:spPr/>
    </dgm:pt>
    <dgm:pt modelId="{645212AC-3143-4DF8-A965-AD4E128301B8}" type="pres">
      <dgm:prSet presAssocID="{4F93828C-5A54-419E-A257-43A90095216B}" presName="node" presStyleLbl="node1" presStyleIdx="1" presStyleCnt="4" custScaleX="169896">
        <dgm:presLayoutVars>
          <dgm:bulletEnabled val="1"/>
        </dgm:presLayoutVars>
      </dgm:prSet>
      <dgm:spPr/>
    </dgm:pt>
    <dgm:pt modelId="{1B58285C-B72F-40FA-8BA4-BE36B0CCF3F1}" type="pres">
      <dgm:prSet presAssocID="{14A89F34-974A-4740-9538-92A9CA2FD779}" presName="sibTrans" presStyleLbl="sibTrans1D1" presStyleIdx="1" presStyleCnt="3"/>
      <dgm:spPr/>
    </dgm:pt>
    <dgm:pt modelId="{AB25DDE8-39D1-4770-A415-402616D9830E}" type="pres">
      <dgm:prSet presAssocID="{14A89F34-974A-4740-9538-92A9CA2FD779}" presName="connectorText" presStyleLbl="sibTrans1D1" presStyleIdx="1" presStyleCnt="3"/>
      <dgm:spPr/>
    </dgm:pt>
    <dgm:pt modelId="{A43CA65C-C961-4A4D-96A3-0BD1E9862476}" type="pres">
      <dgm:prSet presAssocID="{4C8BE9C2-7641-488A-990C-A05D10FE083D}" presName="node" presStyleLbl="node1" presStyleIdx="2" presStyleCnt="4" custScaleX="171408">
        <dgm:presLayoutVars>
          <dgm:bulletEnabled val="1"/>
        </dgm:presLayoutVars>
      </dgm:prSet>
      <dgm:spPr/>
    </dgm:pt>
    <dgm:pt modelId="{81A15336-0D2F-46D4-8FBA-CBB2322BADD3}" type="pres">
      <dgm:prSet presAssocID="{7DA833DA-E414-4CD7-8711-1C52D5AA4477}" presName="sibTrans" presStyleLbl="sibTrans1D1" presStyleIdx="2" presStyleCnt="3"/>
      <dgm:spPr/>
    </dgm:pt>
    <dgm:pt modelId="{4003D8F5-7CCE-4125-8023-241E490EC15E}" type="pres">
      <dgm:prSet presAssocID="{7DA833DA-E414-4CD7-8711-1C52D5AA4477}" presName="connectorText" presStyleLbl="sibTrans1D1" presStyleIdx="2" presStyleCnt="3"/>
      <dgm:spPr/>
    </dgm:pt>
    <dgm:pt modelId="{807AE16C-7F8D-4A70-AFA3-8A86755A2005}" type="pres">
      <dgm:prSet presAssocID="{9A2FA048-73B5-49BB-A8A4-AAF1F9896E8E}" presName="node" presStyleLbl="node1" presStyleIdx="3" presStyleCnt="4" custScaleX="169896">
        <dgm:presLayoutVars>
          <dgm:bulletEnabled val="1"/>
        </dgm:presLayoutVars>
      </dgm:prSet>
      <dgm:spPr/>
    </dgm:pt>
  </dgm:ptLst>
  <dgm:cxnLst>
    <dgm:cxn modelId="{AC8C9911-8497-485B-928C-CADC3C3C543D}" type="presOf" srcId="{396473D1-9543-4BBC-B631-09CFEC97A2F9}" destId="{4FE07B1E-57E7-45F3-BD4D-21FE3EB3B03A}" srcOrd="1" destOrd="0" presId="urn:microsoft.com/office/officeart/2016/7/layout/RepeatingBendingProcessNew"/>
    <dgm:cxn modelId="{96048734-7710-4ACA-A002-2595C3B7A5EC}" type="presOf" srcId="{D776593E-334B-4C45-BF1D-2AEAEE7D9FFE}" destId="{9FE10B53-736B-468E-8106-3F73BE538E24}" srcOrd="0" destOrd="0" presId="urn:microsoft.com/office/officeart/2016/7/layout/RepeatingBendingProcessNew"/>
    <dgm:cxn modelId="{6747F43B-FC9C-4D41-964D-140F99336722}" type="presOf" srcId="{7DA833DA-E414-4CD7-8711-1C52D5AA4477}" destId="{4003D8F5-7CCE-4125-8023-241E490EC15E}" srcOrd="1" destOrd="0" presId="urn:microsoft.com/office/officeart/2016/7/layout/RepeatingBendingProcessNew"/>
    <dgm:cxn modelId="{0B47FC46-CBA9-4045-BC15-54F70161B7C8}" srcId="{D776593E-334B-4C45-BF1D-2AEAEE7D9FFE}" destId="{4F93828C-5A54-419E-A257-43A90095216B}" srcOrd="1" destOrd="0" parTransId="{F17578BC-CC89-42AA-9B8D-16B0512A471B}" sibTransId="{14A89F34-974A-4740-9538-92A9CA2FD779}"/>
    <dgm:cxn modelId="{6F72FA87-4C68-456F-8B67-DCE92968D5EE}" type="presOf" srcId="{396473D1-9543-4BBC-B631-09CFEC97A2F9}" destId="{7A286F52-1CE7-4559-AD73-DE6AC8D97C52}" srcOrd="0" destOrd="0" presId="urn:microsoft.com/office/officeart/2016/7/layout/RepeatingBendingProcessNew"/>
    <dgm:cxn modelId="{1DFAB29C-2DB3-4D93-9838-AEFA2D3BA6D3}" type="presOf" srcId="{4B379FE9-7991-4982-AF03-8CD946596974}" destId="{9E2C2BC9-3589-4D61-9630-84F82F8F34F3}" srcOrd="0" destOrd="0" presId="urn:microsoft.com/office/officeart/2016/7/layout/RepeatingBendingProcessNew"/>
    <dgm:cxn modelId="{A155ECBF-FFC3-4EAE-AF61-6B4E72C349C0}" srcId="{D776593E-334B-4C45-BF1D-2AEAEE7D9FFE}" destId="{4B379FE9-7991-4982-AF03-8CD946596974}" srcOrd="0" destOrd="0" parTransId="{CF517F31-B230-4B66-B450-650F74C205BA}" sibTransId="{396473D1-9543-4BBC-B631-09CFEC97A2F9}"/>
    <dgm:cxn modelId="{9EF5B5C0-3BA0-414F-B1F1-C6CCEE73CDC3}" type="presOf" srcId="{9A2FA048-73B5-49BB-A8A4-AAF1F9896E8E}" destId="{807AE16C-7F8D-4A70-AFA3-8A86755A2005}" srcOrd="0" destOrd="0" presId="urn:microsoft.com/office/officeart/2016/7/layout/RepeatingBendingProcessNew"/>
    <dgm:cxn modelId="{99BBADCA-4444-4B8F-9232-3512C175F76B}" type="presOf" srcId="{4F93828C-5A54-419E-A257-43A90095216B}" destId="{645212AC-3143-4DF8-A965-AD4E128301B8}" srcOrd="0" destOrd="0" presId="urn:microsoft.com/office/officeart/2016/7/layout/RepeatingBendingProcessNew"/>
    <dgm:cxn modelId="{A19C9BCF-1E33-4AE1-AD78-0F40FDCA9C19}" type="presOf" srcId="{14A89F34-974A-4740-9538-92A9CA2FD779}" destId="{AB25DDE8-39D1-4770-A415-402616D9830E}" srcOrd="1" destOrd="0" presId="urn:microsoft.com/office/officeart/2016/7/layout/RepeatingBendingProcessNew"/>
    <dgm:cxn modelId="{BC5C94D0-734D-45E8-B17B-072318D50C20}" type="presOf" srcId="{7DA833DA-E414-4CD7-8711-1C52D5AA4477}" destId="{81A15336-0D2F-46D4-8FBA-CBB2322BADD3}" srcOrd="0" destOrd="0" presId="urn:microsoft.com/office/officeart/2016/7/layout/RepeatingBendingProcessNew"/>
    <dgm:cxn modelId="{DE71BCD7-03F3-41AE-899D-8CF4F6026C40}" type="presOf" srcId="{4C8BE9C2-7641-488A-990C-A05D10FE083D}" destId="{A43CA65C-C961-4A4D-96A3-0BD1E9862476}" srcOrd="0" destOrd="0" presId="urn:microsoft.com/office/officeart/2016/7/layout/RepeatingBendingProcessNew"/>
    <dgm:cxn modelId="{5C3305E9-2780-4A77-9B97-EFB96578A193}" srcId="{D776593E-334B-4C45-BF1D-2AEAEE7D9FFE}" destId="{4C8BE9C2-7641-488A-990C-A05D10FE083D}" srcOrd="2" destOrd="0" parTransId="{D480C9D9-DD27-4119-9742-6FA8752EB23F}" sibTransId="{7DA833DA-E414-4CD7-8711-1C52D5AA4477}"/>
    <dgm:cxn modelId="{7B0179F5-9C42-4CE2-937A-2E68EF437724}" type="presOf" srcId="{14A89F34-974A-4740-9538-92A9CA2FD779}" destId="{1B58285C-B72F-40FA-8BA4-BE36B0CCF3F1}" srcOrd="0" destOrd="0" presId="urn:microsoft.com/office/officeart/2016/7/layout/RepeatingBendingProcessNew"/>
    <dgm:cxn modelId="{85A821FA-85AD-4B7D-B4AC-0849AC6992D0}" srcId="{D776593E-334B-4C45-BF1D-2AEAEE7D9FFE}" destId="{9A2FA048-73B5-49BB-A8A4-AAF1F9896E8E}" srcOrd="3" destOrd="0" parTransId="{1F51454D-FEC3-4019-8520-908765F6DCDF}" sibTransId="{94AEA2AC-E414-4E99-A9D8-6B8DBD6A256E}"/>
    <dgm:cxn modelId="{A7EFF2FD-C50B-4BCA-B662-377C5EEAE33D}" type="presParOf" srcId="{9FE10B53-736B-468E-8106-3F73BE538E24}" destId="{9E2C2BC9-3589-4D61-9630-84F82F8F34F3}" srcOrd="0" destOrd="0" presId="urn:microsoft.com/office/officeart/2016/7/layout/RepeatingBendingProcessNew"/>
    <dgm:cxn modelId="{F264CC61-E21F-4996-BECB-59E1EFD9D6FC}" type="presParOf" srcId="{9FE10B53-736B-468E-8106-3F73BE538E24}" destId="{7A286F52-1CE7-4559-AD73-DE6AC8D97C52}" srcOrd="1" destOrd="0" presId="urn:microsoft.com/office/officeart/2016/7/layout/RepeatingBendingProcessNew"/>
    <dgm:cxn modelId="{1F639D97-EAEB-4097-A2D4-976997935F44}" type="presParOf" srcId="{7A286F52-1CE7-4559-AD73-DE6AC8D97C52}" destId="{4FE07B1E-57E7-45F3-BD4D-21FE3EB3B03A}" srcOrd="0" destOrd="0" presId="urn:microsoft.com/office/officeart/2016/7/layout/RepeatingBendingProcessNew"/>
    <dgm:cxn modelId="{8D593E6C-A37B-4AEC-8A2D-46EC274B4551}" type="presParOf" srcId="{9FE10B53-736B-468E-8106-3F73BE538E24}" destId="{645212AC-3143-4DF8-A965-AD4E128301B8}" srcOrd="2" destOrd="0" presId="urn:microsoft.com/office/officeart/2016/7/layout/RepeatingBendingProcessNew"/>
    <dgm:cxn modelId="{6E6653DD-A219-4B72-9797-8160516AAA3D}" type="presParOf" srcId="{9FE10B53-736B-468E-8106-3F73BE538E24}" destId="{1B58285C-B72F-40FA-8BA4-BE36B0CCF3F1}" srcOrd="3" destOrd="0" presId="urn:microsoft.com/office/officeart/2016/7/layout/RepeatingBendingProcessNew"/>
    <dgm:cxn modelId="{DF945D78-0376-46F8-B170-978C5D4AB4CC}" type="presParOf" srcId="{1B58285C-B72F-40FA-8BA4-BE36B0CCF3F1}" destId="{AB25DDE8-39D1-4770-A415-402616D9830E}" srcOrd="0" destOrd="0" presId="urn:microsoft.com/office/officeart/2016/7/layout/RepeatingBendingProcessNew"/>
    <dgm:cxn modelId="{B097E40A-7112-4699-988D-16F02C313F06}" type="presParOf" srcId="{9FE10B53-736B-468E-8106-3F73BE538E24}" destId="{A43CA65C-C961-4A4D-96A3-0BD1E9862476}" srcOrd="4" destOrd="0" presId="urn:microsoft.com/office/officeart/2016/7/layout/RepeatingBendingProcessNew"/>
    <dgm:cxn modelId="{5D9F6CE6-3E74-4E9F-8BE1-9A84B49244FC}" type="presParOf" srcId="{9FE10B53-736B-468E-8106-3F73BE538E24}" destId="{81A15336-0D2F-46D4-8FBA-CBB2322BADD3}" srcOrd="5" destOrd="0" presId="urn:microsoft.com/office/officeart/2016/7/layout/RepeatingBendingProcessNew"/>
    <dgm:cxn modelId="{E52C55D5-934F-4FF8-84D3-5088F5F10F4D}" type="presParOf" srcId="{81A15336-0D2F-46D4-8FBA-CBB2322BADD3}" destId="{4003D8F5-7CCE-4125-8023-241E490EC15E}" srcOrd="0" destOrd="0" presId="urn:microsoft.com/office/officeart/2016/7/layout/RepeatingBendingProcessNew"/>
    <dgm:cxn modelId="{A09055A4-DBAF-440B-A95E-CA7A74190A06}" type="presParOf" srcId="{9FE10B53-736B-468E-8106-3F73BE538E24}" destId="{807AE16C-7F8D-4A70-AFA3-8A86755A2005}" srcOrd="6"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F2EA16-4443-48A6-BC2E-F4D6BEDD3C51}"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US"/>
        </a:p>
      </dgm:t>
    </dgm:pt>
    <dgm:pt modelId="{85467F83-43B7-4824-937D-EC5CBD7587AE}">
      <dgm:prSet phldrT="[Text]" custT="1"/>
      <dgm:spPr>
        <a:solidFill>
          <a:srgbClr val="EBDFD8"/>
        </a:solidFill>
        <a:ln>
          <a:solidFill>
            <a:schemeClr val="accent2">
              <a:tint val="40000"/>
              <a:hueOff val="0"/>
              <a:satOff val="0"/>
              <a:lumOff val="0"/>
            </a:schemeClr>
          </a:solidFill>
        </a:ln>
      </dgm:spPr>
      <dgm:t>
        <a:bodyPr/>
        <a:lstStyle/>
        <a:p>
          <a:r>
            <a:rPr lang="en-US" sz="2800" b="1" dirty="0">
              <a:solidFill>
                <a:schemeClr val="tx1">
                  <a:lumMod val="90000"/>
                  <a:lumOff val="10000"/>
                </a:schemeClr>
              </a:solidFill>
            </a:rPr>
            <a:t>Art History Faculty</a:t>
          </a:r>
        </a:p>
      </dgm:t>
    </dgm:pt>
    <dgm:pt modelId="{80C850D6-39C9-4536-8B87-E07219932C8E}" type="parTrans" cxnId="{B5C498A7-99B8-4AD1-860B-156C764BFE3B}">
      <dgm:prSet/>
      <dgm:spPr/>
      <dgm:t>
        <a:bodyPr/>
        <a:lstStyle/>
        <a:p>
          <a:endParaRPr lang="en-US"/>
        </a:p>
      </dgm:t>
    </dgm:pt>
    <dgm:pt modelId="{99B27A53-89AC-42BB-A67A-4F87B71B8CE7}" type="sibTrans" cxnId="{B5C498A7-99B8-4AD1-860B-156C764BFE3B}">
      <dgm:prSet/>
      <dgm:spPr/>
      <dgm:t>
        <a:bodyPr/>
        <a:lstStyle/>
        <a:p>
          <a:endParaRPr lang="en-US"/>
        </a:p>
      </dgm:t>
    </dgm:pt>
    <dgm:pt modelId="{ED3B3229-743B-4070-A821-0854B103ABAA}">
      <dgm:prSet phldrT="[Text]" custT="1"/>
      <dgm:spPr>
        <a:solidFill>
          <a:srgbClr val="EBDFD8">
            <a:alpha val="90000"/>
          </a:srgbClr>
        </a:solidFill>
        <a:ln>
          <a:noFill/>
        </a:ln>
      </dgm:spPr>
      <dgm:t>
        <a:bodyPr/>
        <a:lstStyle/>
        <a:p>
          <a:r>
            <a:rPr lang="en-US" sz="2800" dirty="0"/>
            <a:t>“Personal touch”</a:t>
          </a:r>
        </a:p>
      </dgm:t>
    </dgm:pt>
    <dgm:pt modelId="{6F312641-F12E-441D-9572-E2C24BE4958C}" type="parTrans" cxnId="{749F30BE-D7B3-49DF-96DE-44E6F9703007}">
      <dgm:prSet/>
      <dgm:spPr>
        <a:solidFill>
          <a:srgbClr val="EBDFD8"/>
        </a:solidFill>
        <a:ln>
          <a:solidFill>
            <a:srgbClr val="7030A0"/>
          </a:solidFill>
        </a:ln>
      </dgm:spPr>
      <dgm:t>
        <a:bodyPr/>
        <a:lstStyle/>
        <a:p>
          <a:endParaRPr lang="en-US"/>
        </a:p>
      </dgm:t>
    </dgm:pt>
    <dgm:pt modelId="{DF149DB2-8021-490F-9AA6-A282E6262837}" type="sibTrans" cxnId="{749F30BE-D7B3-49DF-96DE-44E6F9703007}">
      <dgm:prSet/>
      <dgm:spPr>
        <a:solidFill>
          <a:srgbClr val="EBDFD8"/>
        </a:solidFill>
        <a:ln>
          <a:solidFill>
            <a:srgbClr val="7030A0"/>
          </a:solidFill>
        </a:ln>
      </dgm:spPr>
      <dgm:t>
        <a:bodyPr/>
        <a:lstStyle/>
        <a:p>
          <a:endParaRPr lang="en-US"/>
        </a:p>
      </dgm:t>
    </dgm:pt>
    <dgm:pt modelId="{EF7D7200-E8B3-4606-96FA-6D9630DE7B1E}">
      <dgm:prSet phldrT="[Text]" custT="1"/>
      <dgm:spPr>
        <a:solidFill>
          <a:srgbClr val="EBDFD8">
            <a:alpha val="90000"/>
          </a:srgbClr>
        </a:solidFill>
        <a:ln>
          <a:noFill/>
        </a:ln>
      </dgm:spPr>
      <dgm:t>
        <a:bodyPr/>
        <a:lstStyle/>
        <a:p>
          <a:r>
            <a:rPr lang="en-US" sz="2800" dirty="0"/>
            <a:t>Tailored workshops</a:t>
          </a:r>
        </a:p>
      </dgm:t>
    </dgm:pt>
    <dgm:pt modelId="{46E61D90-DE64-4CC9-B943-CF98F277A6F8}" type="parTrans" cxnId="{AE7930A2-DB5F-4AD6-8378-BFB3A4C08B66}">
      <dgm:prSet/>
      <dgm:spPr/>
      <dgm:t>
        <a:bodyPr/>
        <a:lstStyle/>
        <a:p>
          <a:endParaRPr lang="en-US"/>
        </a:p>
      </dgm:t>
    </dgm:pt>
    <dgm:pt modelId="{7C8A3E30-4F4B-4DF7-8260-262300540839}" type="sibTrans" cxnId="{AE7930A2-DB5F-4AD6-8378-BFB3A4C08B66}">
      <dgm:prSet/>
      <dgm:spPr/>
      <dgm:t>
        <a:bodyPr/>
        <a:lstStyle/>
        <a:p>
          <a:endParaRPr lang="en-US"/>
        </a:p>
      </dgm:t>
    </dgm:pt>
    <dgm:pt modelId="{D1571043-3EE5-44C0-B17F-FB73769BEC6A}">
      <dgm:prSet phldrT="[Text]" custT="1"/>
      <dgm:spPr>
        <a:solidFill>
          <a:srgbClr val="DDE0DF"/>
        </a:solidFill>
        <a:ln>
          <a:solidFill>
            <a:schemeClr val="accent2">
              <a:tint val="40000"/>
              <a:hueOff val="0"/>
              <a:satOff val="0"/>
              <a:lumOff val="0"/>
            </a:schemeClr>
          </a:solidFill>
        </a:ln>
      </dgm:spPr>
      <dgm:t>
        <a:bodyPr/>
        <a:lstStyle/>
        <a:p>
          <a:r>
            <a:rPr lang="en-US" sz="2800" b="1" dirty="0">
              <a:solidFill>
                <a:schemeClr val="tx1">
                  <a:lumMod val="90000"/>
                  <a:lumOff val="10000"/>
                </a:schemeClr>
              </a:solidFill>
            </a:rPr>
            <a:t>Active Users of Old Software</a:t>
          </a:r>
        </a:p>
      </dgm:t>
    </dgm:pt>
    <dgm:pt modelId="{A8435572-ECF4-46FB-82F5-EA54873901EF}" type="parTrans" cxnId="{3BDFB87D-9CDC-458F-BDC0-5B2EFF8E28A0}">
      <dgm:prSet/>
      <dgm:spPr/>
      <dgm:t>
        <a:bodyPr/>
        <a:lstStyle/>
        <a:p>
          <a:endParaRPr lang="en-US"/>
        </a:p>
      </dgm:t>
    </dgm:pt>
    <dgm:pt modelId="{7858AFAD-4A38-4FC8-8C08-4D9C76A46D11}" type="sibTrans" cxnId="{3BDFB87D-9CDC-458F-BDC0-5B2EFF8E28A0}">
      <dgm:prSet/>
      <dgm:spPr/>
      <dgm:t>
        <a:bodyPr/>
        <a:lstStyle/>
        <a:p>
          <a:endParaRPr lang="en-US"/>
        </a:p>
      </dgm:t>
    </dgm:pt>
    <dgm:pt modelId="{85F71BA6-57AF-4A62-BCFB-29FD5813CB6D}">
      <dgm:prSet phldrT="[Text]" custT="1"/>
      <dgm:spPr>
        <a:solidFill>
          <a:srgbClr val="DDE0DF">
            <a:alpha val="90000"/>
          </a:srgbClr>
        </a:solidFill>
        <a:ln>
          <a:noFill/>
        </a:ln>
      </dgm:spPr>
      <dgm:t>
        <a:bodyPr/>
        <a:lstStyle/>
        <a:p>
          <a:r>
            <a:rPr lang="en-US" sz="2800" dirty="0"/>
            <a:t>Email about updates to old software</a:t>
          </a:r>
        </a:p>
      </dgm:t>
    </dgm:pt>
    <dgm:pt modelId="{D6D6356C-6C93-443A-AC2A-4F80A232EAC8}" type="parTrans" cxnId="{FCB97EDD-0BB0-427F-95B4-B1585F2DC6C9}">
      <dgm:prSet/>
      <dgm:spPr>
        <a:solidFill>
          <a:srgbClr val="DDE0DF"/>
        </a:solidFill>
        <a:ln>
          <a:solidFill>
            <a:schemeClr val="bg1">
              <a:lumMod val="50000"/>
            </a:schemeClr>
          </a:solidFill>
        </a:ln>
      </dgm:spPr>
      <dgm:t>
        <a:bodyPr/>
        <a:lstStyle/>
        <a:p>
          <a:endParaRPr lang="en-US"/>
        </a:p>
      </dgm:t>
    </dgm:pt>
    <dgm:pt modelId="{E2A7FA6A-0724-4C6D-9617-80FB99BB54EF}" type="sibTrans" cxnId="{FCB97EDD-0BB0-427F-95B4-B1585F2DC6C9}">
      <dgm:prSet/>
      <dgm:spPr>
        <a:solidFill>
          <a:srgbClr val="DDE0DF"/>
        </a:solidFill>
        <a:ln>
          <a:solidFill>
            <a:schemeClr val="bg1">
              <a:lumMod val="50000"/>
            </a:schemeClr>
          </a:solidFill>
        </a:ln>
      </dgm:spPr>
      <dgm:t>
        <a:bodyPr/>
        <a:lstStyle/>
        <a:p>
          <a:endParaRPr lang="en-US"/>
        </a:p>
      </dgm:t>
    </dgm:pt>
    <dgm:pt modelId="{6D658033-53D9-43FB-9241-9645D345C20A}">
      <dgm:prSet phldrT="[Text]" custT="1"/>
      <dgm:spPr>
        <a:solidFill>
          <a:srgbClr val="DDE0DF">
            <a:alpha val="90000"/>
          </a:srgbClr>
        </a:solidFill>
        <a:ln>
          <a:noFill/>
        </a:ln>
      </dgm:spPr>
      <dgm:t>
        <a:bodyPr/>
        <a:lstStyle/>
        <a:p>
          <a:r>
            <a:rPr lang="en-US" sz="2800" dirty="0"/>
            <a:t>Workshops about migrating from old to new</a:t>
          </a:r>
        </a:p>
      </dgm:t>
    </dgm:pt>
    <dgm:pt modelId="{F0DA05CD-6FC4-4323-80BE-7912C745A594}" type="parTrans" cxnId="{51CBB929-1F89-4D1F-A633-0B16D538CAF7}">
      <dgm:prSet/>
      <dgm:spPr/>
      <dgm:t>
        <a:bodyPr/>
        <a:lstStyle/>
        <a:p>
          <a:endParaRPr lang="en-US"/>
        </a:p>
      </dgm:t>
    </dgm:pt>
    <dgm:pt modelId="{16B958EA-A77F-4531-9FA4-D8ACCB114EE0}" type="sibTrans" cxnId="{51CBB929-1F89-4D1F-A633-0B16D538CAF7}">
      <dgm:prSet/>
      <dgm:spPr/>
      <dgm:t>
        <a:bodyPr/>
        <a:lstStyle/>
        <a:p>
          <a:endParaRPr lang="en-US"/>
        </a:p>
      </dgm:t>
    </dgm:pt>
    <dgm:pt modelId="{7BBE8752-F842-4414-B0C6-D53162D1CE39}">
      <dgm:prSet phldrT="[Text]" custT="1"/>
      <dgm:spPr>
        <a:solidFill>
          <a:srgbClr val="EBDFD8">
            <a:alpha val="90000"/>
          </a:srgbClr>
        </a:solidFill>
        <a:ln>
          <a:noFill/>
        </a:ln>
      </dgm:spPr>
      <dgm:t>
        <a:bodyPr/>
        <a:lstStyle/>
        <a:p>
          <a:r>
            <a:rPr lang="en-US" sz="2800" dirty="0"/>
            <a:t>Tailored emails</a:t>
          </a:r>
        </a:p>
      </dgm:t>
    </dgm:pt>
    <dgm:pt modelId="{B1BE56D9-3DC1-42D1-83B3-D24396BD19AA}" type="parTrans" cxnId="{2F279D7F-3BAE-439F-90B9-2FB83D1F78D9}">
      <dgm:prSet/>
      <dgm:spPr/>
      <dgm:t>
        <a:bodyPr/>
        <a:lstStyle/>
        <a:p>
          <a:endParaRPr lang="en-US"/>
        </a:p>
      </dgm:t>
    </dgm:pt>
    <dgm:pt modelId="{E49DF321-CBA5-43F3-AF11-EB0BAC911E08}" type="sibTrans" cxnId="{2F279D7F-3BAE-439F-90B9-2FB83D1F78D9}">
      <dgm:prSet/>
      <dgm:spPr>
        <a:solidFill>
          <a:srgbClr val="EBDFD8"/>
        </a:solidFill>
        <a:ln>
          <a:solidFill>
            <a:srgbClr val="7030A0"/>
          </a:solidFill>
        </a:ln>
      </dgm:spPr>
      <dgm:t>
        <a:bodyPr/>
        <a:lstStyle/>
        <a:p>
          <a:endParaRPr lang="en-US"/>
        </a:p>
      </dgm:t>
    </dgm:pt>
    <dgm:pt modelId="{13D43A62-422E-4785-9523-9E410086FA6F}">
      <dgm:prSet phldrT="[Text]" custT="1"/>
      <dgm:spPr>
        <a:solidFill>
          <a:srgbClr val="B2CBCA"/>
        </a:solidFill>
        <a:ln>
          <a:solidFill>
            <a:schemeClr val="accent2">
              <a:tint val="40000"/>
              <a:hueOff val="0"/>
              <a:satOff val="0"/>
              <a:lumOff val="0"/>
            </a:schemeClr>
          </a:solidFill>
        </a:ln>
      </dgm:spPr>
      <dgm:t>
        <a:bodyPr/>
        <a:lstStyle/>
        <a:p>
          <a:r>
            <a:rPr lang="en-US" sz="2800" b="1" dirty="0">
              <a:solidFill>
                <a:schemeClr val="tx1">
                  <a:lumMod val="90000"/>
                  <a:lumOff val="10000"/>
                </a:schemeClr>
              </a:solidFill>
            </a:rPr>
            <a:t>Faculty At-Large</a:t>
          </a:r>
        </a:p>
      </dgm:t>
    </dgm:pt>
    <dgm:pt modelId="{721358A2-DFA0-434D-B62D-73D39B2A62CA}" type="parTrans" cxnId="{7B6324C1-9E70-47B6-AA09-976258E30917}">
      <dgm:prSet/>
      <dgm:spPr/>
      <dgm:t>
        <a:bodyPr/>
        <a:lstStyle/>
        <a:p>
          <a:endParaRPr lang="en-US"/>
        </a:p>
      </dgm:t>
    </dgm:pt>
    <dgm:pt modelId="{42572265-300B-4212-813D-01D3A05F294E}" type="sibTrans" cxnId="{7B6324C1-9E70-47B6-AA09-976258E30917}">
      <dgm:prSet/>
      <dgm:spPr/>
      <dgm:t>
        <a:bodyPr/>
        <a:lstStyle/>
        <a:p>
          <a:endParaRPr lang="en-US"/>
        </a:p>
      </dgm:t>
    </dgm:pt>
    <dgm:pt modelId="{A84FC902-BDEC-40C8-B9BF-306F8C9949F1}">
      <dgm:prSet phldrT="[Text]" custT="1"/>
      <dgm:spPr>
        <a:solidFill>
          <a:srgbClr val="B2CBCA">
            <a:alpha val="90000"/>
          </a:srgbClr>
        </a:solidFill>
        <a:ln>
          <a:noFill/>
        </a:ln>
      </dgm:spPr>
      <dgm:t>
        <a:bodyPr/>
        <a:lstStyle/>
        <a:p>
          <a:r>
            <a:rPr lang="en-US" sz="2800" dirty="0"/>
            <a:t>General announcement about new software</a:t>
          </a:r>
        </a:p>
      </dgm:t>
    </dgm:pt>
    <dgm:pt modelId="{2DD63328-DDB8-43C3-829B-E73B78A65B2B}" type="parTrans" cxnId="{C9FF12E3-49B6-4BE3-9AA1-A2B8EA635EA3}">
      <dgm:prSet/>
      <dgm:spPr>
        <a:solidFill>
          <a:srgbClr val="B2CBCA"/>
        </a:solidFill>
        <a:ln>
          <a:solidFill>
            <a:schemeClr val="accent2">
              <a:lumMod val="50000"/>
            </a:schemeClr>
          </a:solidFill>
        </a:ln>
      </dgm:spPr>
      <dgm:t>
        <a:bodyPr/>
        <a:lstStyle/>
        <a:p>
          <a:endParaRPr lang="en-US"/>
        </a:p>
      </dgm:t>
    </dgm:pt>
    <dgm:pt modelId="{029605F1-57A4-41C2-839A-A7BA1765437D}" type="sibTrans" cxnId="{C9FF12E3-49B6-4BE3-9AA1-A2B8EA635EA3}">
      <dgm:prSet/>
      <dgm:spPr>
        <a:solidFill>
          <a:srgbClr val="B2CBCA"/>
        </a:solidFill>
        <a:ln>
          <a:solidFill>
            <a:schemeClr val="accent2">
              <a:lumMod val="50000"/>
            </a:schemeClr>
          </a:solidFill>
        </a:ln>
      </dgm:spPr>
      <dgm:t>
        <a:bodyPr/>
        <a:lstStyle/>
        <a:p>
          <a:endParaRPr lang="en-US"/>
        </a:p>
      </dgm:t>
    </dgm:pt>
    <dgm:pt modelId="{C274CFB4-7032-461A-B6B7-15EFCE18DB82}">
      <dgm:prSet phldrT="[Text]" custT="1"/>
      <dgm:spPr>
        <a:solidFill>
          <a:srgbClr val="B2CBCA">
            <a:alpha val="90000"/>
          </a:srgbClr>
        </a:solidFill>
        <a:ln>
          <a:noFill/>
        </a:ln>
      </dgm:spPr>
      <dgm:t>
        <a:bodyPr/>
        <a:lstStyle/>
        <a:p>
          <a:r>
            <a:rPr lang="en-US" sz="2800" dirty="0"/>
            <a:t>Workshops showcasing new software</a:t>
          </a:r>
        </a:p>
      </dgm:t>
    </dgm:pt>
    <dgm:pt modelId="{DFE6CCE3-CFE9-447D-A53F-BBDB37B93EBF}" type="parTrans" cxnId="{05A6FAA0-DA8D-431F-8F31-2D50152878BD}">
      <dgm:prSet/>
      <dgm:spPr/>
      <dgm:t>
        <a:bodyPr/>
        <a:lstStyle/>
        <a:p>
          <a:endParaRPr lang="en-US"/>
        </a:p>
      </dgm:t>
    </dgm:pt>
    <dgm:pt modelId="{6DCB335E-120C-4E78-8646-3936607452C8}" type="sibTrans" cxnId="{05A6FAA0-DA8D-431F-8F31-2D50152878BD}">
      <dgm:prSet/>
      <dgm:spPr/>
      <dgm:t>
        <a:bodyPr/>
        <a:lstStyle/>
        <a:p>
          <a:endParaRPr lang="en-US"/>
        </a:p>
      </dgm:t>
    </dgm:pt>
    <dgm:pt modelId="{99F7B47A-6BCB-4AE5-93ED-CDC21B29A333}" type="pres">
      <dgm:prSet presAssocID="{C8F2EA16-4443-48A6-BC2E-F4D6BEDD3C51}" presName="Name0" presStyleCnt="0">
        <dgm:presLayoutVars>
          <dgm:dir/>
          <dgm:animLvl val="lvl"/>
          <dgm:resizeHandles val="exact"/>
        </dgm:presLayoutVars>
      </dgm:prSet>
      <dgm:spPr/>
    </dgm:pt>
    <dgm:pt modelId="{8E4EE3AC-086B-4130-8831-391C61FCF9EF}" type="pres">
      <dgm:prSet presAssocID="{85467F83-43B7-4824-937D-EC5CBD7587AE}" presName="vertFlow" presStyleCnt="0"/>
      <dgm:spPr/>
    </dgm:pt>
    <dgm:pt modelId="{691B5DF0-04DC-4A27-AFB4-01A2F3FCBE76}" type="pres">
      <dgm:prSet presAssocID="{85467F83-43B7-4824-937D-EC5CBD7587AE}" presName="header" presStyleLbl="node1" presStyleIdx="0" presStyleCnt="3"/>
      <dgm:spPr/>
    </dgm:pt>
    <dgm:pt modelId="{527D48D2-0A7F-4051-958B-29CA149A6698}" type="pres">
      <dgm:prSet presAssocID="{6F312641-F12E-441D-9572-E2C24BE4958C}" presName="parTrans" presStyleLbl="sibTrans2D1" presStyleIdx="0" presStyleCnt="7"/>
      <dgm:spPr/>
    </dgm:pt>
    <dgm:pt modelId="{A3B110DF-AF7B-432F-BA30-59EEA799A122}" type="pres">
      <dgm:prSet presAssocID="{ED3B3229-743B-4070-A821-0854B103ABAA}" presName="child" presStyleLbl="alignAccFollowNode1" presStyleIdx="0" presStyleCnt="7">
        <dgm:presLayoutVars>
          <dgm:chMax val="0"/>
          <dgm:bulletEnabled val="1"/>
        </dgm:presLayoutVars>
      </dgm:prSet>
      <dgm:spPr/>
    </dgm:pt>
    <dgm:pt modelId="{BE88498A-5E52-423D-BB34-9B76622E3563}" type="pres">
      <dgm:prSet presAssocID="{DF149DB2-8021-490F-9AA6-A282E6262837}" presName="sibTrans" presStyleLbl="sibTrans2D1" presStyleIdx="1" presStyleCnt="7"/>
      <dgm:spPr/>
    </dgm:pt>
    <dgm:pt modelId="{C87BD212-4C74-4AF2-9065-6F2F0C1ACA63}" type="pres">
      <dgm:prSet presAssocID="{7BBE8752-F842-4414-B0C6-D53162D1CE39}" presName="child" presStyleLbl="alignAccFollowNode1" presStyleIdx="1" presStyleCnt="7">
        <dgm:presLayoutVars>
          <dgm:chMax val="0"/>
          <dgm:bulletEnabled val="1"/>
        </dgm:presLayoutVars>
      </dgm:prSet>
      <dgm:spPr/>
    </dgm:pt>
    <dgm:pt modelId="{8B6DD3A5-56C1-472B-ACDD-92B8D2B9E953}" type="pres">
      <dgm:prSet presAssocID="{E49DF321-CBA5-43F3-AF11-EB0BAC911E08}" presName="sibTrans" presStyleLbl="sibTrans2D1" presStyleIdx="2" presStyleCnt="7"/>
      <dgm:spPr/>
    </dgm:pt>
    <dgm:pt modelId="{8323BED9-6087-479E-A75F-F31D10D28A33}" type="pres">
      <dgm:prSet presAssocID="{EF7D7200-E8B3-4606-96FA-6D9630DE7B1E}" presName="child" presStyleLbl="alignAccFollowNode1" presStyleIdx="2" presStyleCnt="7">
        <dgm:presLayoutVars>
          <dgm:chMax val="0"/>
          <dgm:bulletEnabled val="1"/>
        </dgm:presLayoutVars>
      </dgm:prSet>
      <dgm:spPr/>
    </dgm:pt>
    <dgm:pt modelId="{780E3AA0-AF4E-475A-9448-CF74E2F066F8}" type="pres">
      <dgm:prSet presAssocID="{85467F83-43B7-4824-937D-EC5CBD7587AE}" presName="hSp" presStyleCnt="0"/>
      <dgm:spPr/>
    </dgm:pt>
    <dgm:pt modelId="{9E610458-926E-4DD8-8F88-8EC17AD213ED}" type="pres">
      <dgm:prSet presAssocID="{D1571043-3EE5-44C0-B17F-FB73769BEC6A}" presName="vertFlow" presStyleCnt="0"/>
      <dgm:spPr/>
    </dgm:pt>
    <dgm:pt modelId="{B8698B70-35E7-4F89-A809-9EFDF6845F24}" type="pres">
      <dgm:prSet presAssocID="{D1571043-3EE5-44C0-B17F-FB73769BEC6A}" presName="header" presStyleLbl="node1" presStyleIdx="1" presStyleCnt="3" custScaleY="115032"/>
      <dgm:spPr/>
    </dgm:pt>
    <dgm:pt modelId="{95537D66-8287-411C-8ED1-AFEE74681C89}" type="pres">
      <dgm:prSet presAssocID="{D6D6356C-6C93-443A-AC2A-4F80A232EAC8}" presName="parTrans" presStyleLbl="sibTrans2D1" presStyleIdx="3" presStyleCnt="7"/>
      <dgm:spPr/>
    </dgm:pt>
    <dgm:pt modelId="{2FF59F6D-1678-4282-8119-ECD32EEB53CD}" type="pres">
      <dgm:prSet presAssocID="{85F71BA6-57AF-4A62-BCFB-29FD5813CB6D}" presName="child" presStyleLbl="alignAccFollowNode1" presStyleIdx="3" presStyleCnt="7" custScaleY="153302">
        <dgm:presLayoutVars>
          <dgm:chMax val="0"/>
          <dgm:bulletEnabled val="1"/>
        </dgm:presLayoutVars>
      </dgm:prSet>
      <dgm:spPr/>
    </dgm:pt>
    <dgm:pt modelId="{56324176-D604-4DB4-B483-A36BB8EB1F07}" type="pres">
      <dgm:prSet presAssocID="{E2A7FA6A-0724-4C6D-9617-80FB99BB54EF}" presName="sibTrans" presStyleLbl="sibTrans2D1" presStyleIdx="4" presStyleCnt="7"/>
      <dgm:spPr/>
    </dgm:pt>
    <dgm:pt modelId="{A2D60C8C-522F-4963-A08E-F93AD9F668FC}" type="pres">
      <dgm:prSet presAssocID="{6D658033-53D9-43FB-9241-9645D345C20A}" presName="child" presStyleLbl="alignAccFollowNode1" presStyleIdx="4" presStyleCnt="7" custScaleY="165306">
        <dgm:presLayoutVars>
          <dgm:chMax val="0"/>
          <dgm:bulletEnabled val="1"/>
        </dgm:presLayoutVars>
      </dgm:prSet>
      <dgm:spPr/>
    </dgm:pt>
    <dgm:pt modelId="{957AAC5B-5031-4444-9727-811E4835231C}" type="pres">
      <dgm:prSet presAssocID="{D1571043-3EE5-44C0-B17F-FB73769BEC6A}" presName="hSp" presStyleCnt="0"/>
      <dgm:spPr/>
    </dgm:pt>
    <dgm:pt modelId="{853D40DF-695D-427A-BBBD-9D3EE45D768C}" type="pres">
      <dgm:prSet presAssocID="{13D43A62-422E-4785-9523-9E410086FA6F}" presName="vertFlow" presStyleCnt="0"/>
      <dgm:spPr/>
    </dgm:pt>
    <dgm:pt modelId="{A6AA8282-D3B8-457E-99C4-4B8CA1BC043D}" type="pres">
      <dgm:prSet presAssocID="{13D43A62-422E-4785-9523-9E410086FA6F}" presName="header" presStyleLbl="node1" presStyleIdx="2" presStyleCnt="3"/>
      <dgm:spPr/>
    </dgm:pt>
    <dgm:pt modelId="{57DEDBD2-8B70-4232-9D5B-47C85577AA81}" type="pres">
      <dgm:prSet presAssocID="{2DD63328-DDB8-43C3-829B-E73B78A65B2B}" presName="parTrans" presStyleLbl="sibTrans2D1" presStyleIdx="5" presStyleCnt="7"/>
      <dgm:spPr/>
    </dgm:pt>
    <dgm:pt modelId="{346EAC35-9014-4AF4-B16E-6F82707FA0AA}" type="pres">
      <dgm:prSet presAssocID="{A84FC902-BDEC-40C8-B9BF-306F8C9949F1}" presName="child" presStyleLbl="alignAccFollowNode1" presStyleIdx="5" presStyleCnt="7" custScaleY="161930">
        <dgm:presLayoutVars>
          <dgm:chMax val="0"/>
          <dgm:bulletEnabled val="1"/>
        </dgm:presLayoutVars>
      </dgm:prSet>
      <dgm:spPr/>
    </dgm:pt>
    <dgm:pt modelId="{00560D87-72C6-42BC-B5D8-C1F47220C92E}" type="pres">
      <dgm:prSet presAssocID="{029605F1-57A4-41C2-839A-A7BA1765437D}" presName="sibTrans" presStyleLbl="sibTrans2D1" presStyleIdx="6" presStyleCnt="7"/>
      <dgm:spPr/>
    </dgm:pt>
    <dgm:pt modelId="{28E09DBA-5D69-4CEF-AF0B-E2C8CE1BD817}" type="pres">
      <dgm:prSet presAssocID="{C274CFB4-7032-461A-B6B7-15EFCE18DB82}" presName="child" presStyleLbl="alignAccFollowNode1" presStyleIdx="6" presStyleCnt="7" custScaleY="163213">
        <dgm:presLayoutVars>
          <dgm:chMax val="0"/>
          <dgm:bulletEnabled val="1"/>
        </dgm:presLayoutVars>
      </dgm:prSet>
      <dgm:spPr/>
    </dgm:pt>
  </dgm:ptLst>
  <dgm:cxnLst>
    <dgm:cxn modelId="{C7851402-83E4-4148-BC69-904B8729E74A}" type="presOf" srcId="{7BBE8752-F842-4414-B0C6-D53162D1CE39}" destId="{C87BD212-4C74-4AF2-9065-6F2F0C1ACA63}" srcOrd="0" destOrd="0" presId="urn:microsoft.com/office/officeart/2005/8/layout/lProcess1"/>
    <dgm:cxn modelId="{7CAEC21D-0B6B-4E70-BBA4-AE9A4BA68531}" type="presOf" srcId="{EF7D7200-E8B3-4606-96FA-6D9630DE7B1E}" destId="{8323BED9-6087-479E-A75F-F31D10D28A33}" srcOrd="0" destOrd="0" presId="urn:microsoft.com/office/officeart/2005/8/layout/lProcess1"/>
    <dgm:cxn modelId="{F3E6E627-5136-4CDC-9F3E-E68265EB66A6}" type="presOf" srcId="{D1571043-3EE5-44C0-B17F-FB73769BEC6A}" destId="{B8698B70-35E7-4F89-A809-9EFDF6845F24}" srcOrd="0" destOrd="0" presId="urn:microsoft.com/office/officeart/2005/8/layout/lProcess1"/>
    <dgm:cxn modelId="{51CBB929-1F89-4D1F-A633-0B16D538CAF7}" srcId="{D1571043-3EE5-44C0-B17F-FB73769BEC6A}" destId="{6D658033-53D9-43FB-9241-9645D345C20A}" srcOrd="1" destOrd="0" parTransId="{F0DA05CD-6FC4-4323-80BE-7912C745A594}" sibTransId="{16B958EA-A77F-4531-9FA4-D8ACCB114EE0}"/>
    <dgm:cxn modelId="{F930DE2C-197A-4FFE-B996-DA135F96EDA6}" type="presOf" srcId="{A84FC902-BDEC-40C8-B9BF-306F8C9949F1}" destId="{346EAC35-9014-4AF4-B16E-6F82707FA0AA}" srcOrd="0" destOrd="0" presId="urn:microsoft.com/office/officeart/2005/8/layout/lProcess1"/>
    <dgm:cxn modelId="{B259FE34-3167-4549-8E70-9E82C008BC6E}" type="presOf" srcId="{DF149DB2-8021-490F-9AA6-A282E6262837}" destId="{BE88498A-5E52-423D-BB34-9B76622E3563}" srcOrd="0" destOrd="0" presId="urn:microsoft.com/office/officeart/2005/8/layout/lProcess1"/>
    <dgm:cxn modelId="{71FEF044-ED40-406C-9EF3-64CE1CA76367}" type="presOf" srcId="{C274CFB4-7032-461A-B6B7-15EFCE18DB82}" destId="{28E09DBA-5D69-4CEF-AF0B-E2C8CE1BD817}" srcOrd="0" destOrd="0" presId="urn:microsoft.com/office/officeart/2005/8/layout/lProcess1"/>
    <dgm:cxn modelId="{51648167-7B8E-47FE-BD7B-DBBF8676DB74}" type="presOf" srcId="{85F71BA6-57AF-4A62-BCFB-29FD5813CB6D}" destId="{2FF59F6D-1678-4282-8119-ECD32EEB53CD}" srcOrd="0" destOrd="0" presId="urn:microsoft.com/office/officeart/2005/8/layout/lProcess1"/>
    <dgm:cxn modelId="{B6FA3548-498B-4517-BF13-93F4BD13A48C}" type="presOf" srcId="{85467F83-43B7-4824-937D-EC5CBD7587AE}" destId="{691B5DF0-04DC-4A27-AFB4-01A2F3FCBE76}" srcOrd="0" destOrd="0" presId="urn:microsoft.com/office/officeart/2005/8/layout/lProcess1"/>
    <dgm:cxn modelId="{1128CC4B-F442-42C1-920F-5931021A384C}" type="presOf" srcId="{029605F1-57A4-41C2-839A-A7BA1765437D}" destId="{00560D87-72C6-42BC-B5D8-C1F47220C92E}" srcOrd="0" destOrd="0" presId="urn:microsoft.com/office/officeart/2005/8/layout/lProcess1"/>
    <dgm:cxn modelId="{0A6F7576-C600-4449-84B2-3719002F77C0}" type="presOf" srcId="{C8F2EA16-4443-48A6-BC2E-F4D6BEDD3C51}" destId="{99F7B47A-6BCB-4AE5-93ED-CDC21B29A333}" srcOrd="0" destOrd="0" presId="urn:microsoft.com/office/officeart/2005/8/layout/lProcess1"/>
    <dgm:cxn modelId="{7A08835A-6CD7-48D1-A656-2514DAACD54D}" type="presOf" srcId="{6D658033-53D9-43FB-9241-9645D345C20A}" destId="{A2D60C8C-522F-4963-A08E-F93AD9F668FC}" srcOrd="0" destOrd="0" presId="urn:microsoft.com/office/officeart/2005/8/layout/lProcess1"/>
    <dgm:cxn modelId="{3BDFB87D-9CDC-458F-BDC0-5B2EFF8E28A0}" srcId="{C8F2EA16-4443-48A6-BC2E-F4D6BEDD3C51}" destId="{D1571043-3EE5-44C0-B17F-FB73769BEC6A}" srcOrd="1" destOrd="0" parTransId="{A8435572-ECF4-46FB-82F5-EA54873901EF}" sibTransId="{7858AFAD-4A38-4FC8-8C08-4D9C76A46D11}"/>
    <dgm:cxn modelId="{2F279D7F-3BAE-439F-90B9-2FB83D1F78D9}" srcId="{85467F83-43B7-4824-937D-EC5CBD7587AE}" destId="{7BBE8752-F842-4414-B0C6-D53162D1CE39}" srcOrd="1" destOrd="0" parTransId="{B1BE56D9-3DC1-42D1-83B3-D24396BD19AA}" sibTransId="{E49DF321-CBA5-43F3-AF11-EB0BAC911E08}"/>
    <dgm:cxn modelId="{0E46608E-5F6A-4322-A1FE-145F9AA1FCC6}" type="presOf" srcId="{E49DF321-CBA5-43F3-AF11-EB0BAC911E08}" destId="{8B6DD3A5-56C1-472B-ACDD-92B8D2B9E953}" srcOrd="0" destOrd="0" presId="urn:microsoft.com/office/officeart/2005/8/layout/lProcess1"/>
    <dgm:cxn modelId="{05A6FAA0-DA8D-431F-8F31-2D50152878BD}" srcId="{13D43A62-422E-4785-9523-9E410086FA6F}" destId="{C274CFB4-7032-461A-B6B7-15EFCE18DB82}" srcOrd="1" destOrd="0" parTransId="{DFE6CCE3-CFE9-447D-A53F-BBDB37B93EBF}" sibTransId="{6DCB335E-120C-4E78-8646-3936607452C8}"/>
    <dgm:cxn modelId="{AE7930A2-DB5F-4AD6-8378-BFB3A4C08B66}" srcId="{85467F83-43B7-4824-937D-EC5CBD7587AE}" destId="{EF7D7200-E8B3-4606-96FA-6D9630DE7B1E}" srcOrd="2" destOrd="0" parTransId="{46E61D90-DE64-4CC9-B943-CF98F277A6F8}" sibTransId="{7C8A3E30-4F4B-4DF7-8260-262300540839}"/>
    <dgm:cxn modelId="{B5C498A7-99B8-4AD1-860B-156C764BFE3B}" srcId="{C8F2EA16-4443-48A6-BC2E-F4D6BEDD3C51}" destId="{85467F83-43B7-4824-937D-EC5CBD7587AE}" srcOrd="0" destOrd="0" parTransId="{80C850D6-39C9-4536-8B87-E07219932C8E}" sibTransId="{99B27A53-89AC-42BB-A67A-4F87B71B8CE7}"/>
    <dgm:cxn modelId="{063788B6-55B9-4755-BB3A-046C6681F2DD}" type="presOf" srcId="{13D43A62-422E-4785-9523-9E410086FA6F}" destId="{A6AA8282-D3B8-457E-99C4-4B8CA1BC043D}" srcOrd="0" destOrd="0" presId="urn:microsoft.com/office/officeart/2005/8/layout/lProcess1"/>
    <dgm:cxn modelId="{1F152EB8-2130-4D2C-87F8-F86F77E10C1A}" type="presOf" srcId="{6F312641-F12E-441D-9572-E2C24BE4958C}" destId="{527D48D2-0A7F-4051-958B-29CA149A6698}" srcOrd="0" destOrd="0" presId="urn:microsoft.com/office/officeart/2005/8/layout/lProcess1"/>
    <dgm:cxn modelId="{749F30BE-D7B3-49DF-96DE-44E6F9703007}" srcId="{85467F83-43B7-4824-937D-EC5CBD7587AE}" destId="{ED3B3229-743B-4070-A821-0854B103ABAA}" srcOrd="0" destOrd="0" parTransId="{6F312641-F12E-441D-9572-E2C24BE4958C}" sibTransId="{DF149DB2-8021-490F-9AA6-A282E6262837}"/>
    <dgm:cxn modelId="{7B6324C1-9E70-47B6-AA09-976258E30917}" srcId="{C8F2EA16-4443-48A6-BC2E-F4D6BEDD3C51}" destId="{13D43A62-422E-4785-9523-9E410086FA6F}" srcOrd="2" destOrd="0" parTransId="{721358A2-DFA0-434D-B62D-73D39B2A62CA}" sibTransId="{42572265-300B-4212-813D-01D3A05F294E}"/>
    <dgm:cxn modelId="{BB4F9DCF-D37D-44F1-AA19-F28F572E925C}" type="presOf" srcId="{E2A7FA6A-0724-4C6D-9617-80FB99BB54EF}" destId="{56324176-D604-4DB4-B483-A36BB8EB1F07}" srcOrd="0" destOrd="0" presId="urn:microsoft.com/office/officeart/2005/8/layout/lProcess1"/>
    <dgm:cxn modelId="{E36E6CD4-A5F3-4EB3-81AB-3FF327635053}" type="presOf" srcId="{ED3B3229-743B-4070-A821-0854B103ABAA}" destId="{A3B110DF-AF7B-432F-BA30-59EEA799A122}" srcOrd="0" destOrd="0" presId="urn:microsoft.com/office/officeart/2005/8/layout/lProcess1"/>
    <dgm:cxn modelId="{FCB97EDD-0BB0-427F-95B4-B1585F2DC6C9}" srcId="{D1571043-3EE5-44C0-B17F-FB73769BEC6A}" destId="{85F71BA6-57AF-4A62-BCFB-29FD5813CB6D}" srcOrd="0" destOrd="0" parTransId="{D6D6356C-6C93-443A-AC2A-4F80A232EAC8}" sibTransId="{E2A7FA6A-0724-4C6D-9617-80FB99BB54EF}"/>
    <dgm:cxn modelId="{C9FF12E3-49B6-4BE3-9AA1-A2B8EA635EA3}" srcId="{13D43A62-422E-4785-9523-9E410086FA6F}" destId="{A84FC902-BDEC-40C8-B9BF-306F8C9949F1}" srcOrd="0" destOrd="0" parTransId="{2DD63328-DDB8-43C3-829B-E73B78A65B2B}" sibTransId="{029605F1-57A4-41C2-839A-A7BA1765437D}"/>
    <dgm:cxn modelId="{487224EE-341E-4D15-A803-473B2AC4465B}" type="presOf" srcId="{2DD63328-DDB8-43C3-829B-E73B78A65B2B}" destId="{57DEDBD2-8B70-4232-9D5B-47C85577AA81}" srcOrd="0" destOrd="0" presId="urn:microsoft.com/office/officeart/2005/8/layout/lProcess1"/>
    <dgm:cxn modelId="{928739FC-8549-4A82-99F1-7BADBF1B6CCE}" type="presOf" srcId="{D6D6356C-6C93-443A-AC2A-4F80A232EAC8}" destId="{95537D66-8287-411C-8ED1-AFEE74681C89}" srcOrd="0" destOrd="0" presId="urn:microsoft.com/office/officeart/2005/8/layout/lProcess1"/>
    <dgm:cxn modelId="{822BF985-4D1C-4F4F-A4B9-FB417CBB751E}" type="presParOf" srcId="{99F7B47A-6BCB-4AE5-93ED-CDC21B29A333}" destId="{8E4EE3AC-086B-4130-8831-391C61FCF9EF}" srcOrd="0" destOrd="0" presId="urn:microsoft.com/office/officeart/2005/8/layout/lProcess1"/>
    <dgm:cxn modelId="{5A4A6EBA-92DB-4666-BBA5-529B4F1FEAAE}" type="presParOf" srcId="{8E4EE3AC-086B-4130-8831-391C61FCF9EF}" destId="{691B5DF0-04DC-4A27-AFB4-01A2F3FCBE76}" srcOrd="0" destOrd="0" presId="urn:microsoft.com/office/officeart/2005/8/layout/lProcess1"/>
    <dgm:cxn modelId="{CFED2EB6-1183-4074-BFFB-AF6DDF89D1B8}" type="presParOf" srcId="{8E4EE3AC-086B-4130-8831-391C61FCF9EF}" destId="{527D48D2-0A7F-4051-958B-29CA149A6698}" srcOrd="1" destOrd="0" presId="urn:microsoft.com/office/officeart/2005/8/layout/lProcess1"/>
    <dgm:cxn modelId="{AB3C7175-181F-480E-87B1-D6038197A128}" type="presParOf" srcId="{8E4EE3AC-086B-4130-8831-391C61FCF9EF}" destId="{A3B110DF-AF7B-432F-BA30-59EEA799A122}" srcOrd="2" destOrd="0" presId="urn:microsoft.com/office/officeart/2005/8/layout/lProcess1"/>
    <dgm:cxn modelId="{31765F2C-03EB-478D-AF82-9387B754ECC5}" type="presParOf" srcId="{8E4EE3AC-086B-4130-8831-391C61FCF9EF}" destId="{BE88498A-5E52-423D-BB34-9B76622E3563}" srcOrd="3" destOrd="0" presId="urn:microsoft.com/office/officeart/2005/8/layout/lProcess1"/>
    <dgm:cxn modelId="{CA0B534C-73BB-4203-A64F-EEA43122237F}" type="presParOf" srcId="{8E4EE3AC-086B-4130-8831-391C61FCF9EF}" destId="{C87BD212-4C74-4AF2-9065-6F2F0C1ACA63}" srcOrd="4" destOrd="0" presId="urn:microsoft.com/office/officeart/2005/8/layout/lProcess1"/>
    <dgm:cxn modelId="{FA6692FC-90A1-41F0-B7DC-51DF702231D8}" type="presParOf" srcId="{8E4EE3AC-086B-4130-8831-391C61FCF9EF}" destId="{8B6DD3A5-56C1-472B-ACDD-92B8D2B9E953}" srcOrd="5" destOrd="0" presId="urn:microsoft.com/office/officeart/2005/8/layout/lProcess1"/>
    <dgm:cxn modelId="{F08B3BB6-7E7B-49F4-8406-85D40D752731}" type="presParOf" srcId="{8E4EE3AC-086B-4130-8831-391C61FCF9EF}" destId="{8323BED9-6087-479E-A75F-F31D10D28A33}" srcOrd="6" destOrd="0" presId="urn:microsoft.com/office/officeart/2005/8/layout/lProcess1"/>
    <dgm:cxn modelId="{618B8628-ACF7-40EB-AF95-E26EF10692E9}" type="presParOf" srcId="{99F7B47A-6BCB-4AE5-93ED-CDC21B29A333}" destId="{780E3AA0-AF4E-475A-9448-CF74E2F066F8}" srcOrd="1" destOrd="0" presId="urn:microsoft.com/office/officeart/2005/8/layout/lProcess1"/>
    <dgm:cxn modelId="{EB657858-D7A3-4584-BF0C-71D594127B1D}" type="presParOf" srcId="{99F7B47A-6BCB-4AE5-93ED-CDC21B29A333}" destId="{9E610458-926E-4DD8-8F88-8EC17AD213ED}" srcOrd="2" destOrd="0" presId="urn:microsoft.com/office/officeart/2005/8/layout/lProcess1"/>
    <dgm:cxn modelId="{AEC26EE3-E271-43EA-A5BF-63632C077241}" type="presParOf" srcId="{9E610458-926E-4DD8-8F88-8EC17AD213ED}" destId="{B8698B70-35E7-4F89-A809-9EFDF6845F24}" srcOrd="0" destOrd="0" presId="urn:microsoft.com/office/officeart/2005/8/layout/lProcess1"/>
    <dgm:cxn modelId="{035183CC-FB56-4DB2-A4BF-6E75A7C1F110}" type="presParOf" srcId="{9E610458-926E-4DD8-8F88-8EC17AD213ED}" destId="{95537D66-8287-411C-8ED1-AFEE74681C89}" srcOrd="1" destOrd="0" presId="urn:microsoft.com/office/officeart/2005/8/layout/lProcess1"/>
    <dgm:cxn modelId="{0070F985-9BA1-4500-B815-769D706A9E53}" type="presParOf" srcId="{9E610458-926E-4DD8-8F88-8EC17AD213ED}" destId="{2FF59F6D-1678-4282-8119-ECD32EEB53CD}" srcOrd="2" destOrd="0" presId="urn:microsoft.com/office/officeart/2005/8/layout/lProcess1"/>
    <dgm:cxn modelId="{412BB78E-9C04-4AB9-AE19-16CC3F97AAEE}" type="presParOf" srcId="{9E610458-926E-4DD8-8F88-8EC17AD213ED}" destId="{56324176-D604-4DB4-B483-A36BB8EB1F07}" srcOrd="3" destOrd="0" presId="urn:microsoft.com/office/officeart/2005/8/layout/lProcess1"/>
    <dgm:cxn modelId="{336EFAB8-529C-4E9F-BB94-4374A5969C31}" type="presParOf" srcId="{9E610458-926E-4DD8-8F88-8EC17AD213ED}" destId="{A2D60C8C-522F-4963-A08E-F93AD9F668FC}" srcOrd="4" destOrd="0" presId="urn:microsoft.com/office/officeart/2005/8/layout/lProcess1"/>
    <dgm:cxn modelId="{5CE8E998-2AF4-4B95-A8E5-DDA84C5FEB98}" type="presParOf" srcId="{99F7B47A-6BCB-4AE5-93ED-CDC21B29A333}" destId="{957AAC5B-5031-4444-9727-811E4835231C}" srcOrd="3" destOrd="0" presId="urn:microsoft.com/office/officeart/2005/8/layout/lProcess1"/>
    <dgm:cxn modelId="{8C8AADDE-5300-44EB-A2AF-76A6375C7A25}" type="presParOf" srcId="{99F7B47A-6BCB-4AE5-93ED-CDC21B29A333}" destId="{853D40DF-695D-427A-BBBD-9D3EE45D768C}" srcOrd="4" destOrd="0" presId="urn:microsoft.com/office/officeart/2005/8/layout/lProcess1"/>
    <dgm:cxn modelId="{51FD4BED-7B9A-4609-9572-E5119987F7AD}" type="presParOf" srcId="{853D40DF-695D-427A-BBBD-9D3EE45D768C}" destId="{A6AA8282-D3B8-457E-99C4-4B8CA1BC043D}" srcOrd="0" destOrd="0" presId="urn:microsoft.com/office/officeart/2005/8/layout/lProcess1"/>
    <dgm:cxn modelId="{519B3CA2-4B62-4005-A5B0-613937CA8860}" type="presParOf" srcId="{853D40DF-695D-427A-BBBD-9D3EE45D768C}" destId="{57DEDBD2-8B70-4232-9D5B-47C85577AA81}" srcOrd="1" destOrd="0" presId="urn:microsoft.com/office/officeart/2005/8/layout/lProcess1"/>
    <dgm:cxn modelId="{9AFEC170-088E-437A-ACAA-F8955FEB81CC}" type="presParOf" srcId="{853D40DF-695D-427A-BBBD-9D3EE45D768C}" destId="{346EAC35-9014-4AF4-B16E-6F82707FA0AA}" srcOrd="2" destOrd="0" presId="urn:microsoft.com/office/officeart/2005/8/layout/lProcess1"/>
    <dgm:cxn modelId="{465EEBD0-3366-46C2-BACF-2CF23797212C}" type="presParOf" srcId="{853D40DF-695D-427A-BBBD-9D3EE45D768C}" destId="{00560D87-72C6-42BC-B5D8-C1F47220C92E}" srcOrd="3" destOrd="0" presId="urn:microsoft.com/office/officeart/2005/8/layout/lProcess1"/>
    <dgm:cxn modelId="{E24E85C1-1AAF-4338-9AED-25EDA7F4A959}" type="presParOf" srcId="{853D40DF-695D-427A-BBBD-9D3EE45D768C}" destId="{28E09DBA-5D69-4CEF-AF0B-E2C8CE1BD817}"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F2EA16-4443-48A6-BC2E-F4D6BEDD3C51}"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US"/>
        </a:p>
      </dgm:t>
    </dgm:pt>
    <dgm:pt modelId="{85467F83-43B7-4824-937D-EC5CBD7587AE}">
      <dgm:prSet phldrT="[Text]" custT="1"/>
      <dgm:spPr>
        <a:solidFill>
          <a:srgbClr val="EBDFD8"/>
        </a:solidFill>
        <a:ln>
          <a:noFill/>
        </a:ln>
      </dgm:spPr>
      <dgm:t>
        <a:bodyPr/>
        <a:lstStyle/>
        <a:p>
          <a:r>
            <a:rPr lang="en-US" sz="2800" dirty="0">
              <a:solidFill>
                <a:schemeClr val="tx1">
                  <a:lumMod val="90000"/>
                  <a:lumOff val="10000"/>
                </a:schemeClr>
              </a:solidFill>
            </a:rPr>
            <a:t>Art History faculty and library</a:t>
          </a:r>
          <a:endParaRPr lang="en-US" sz="3000" dirty="0">
            <a:solidFill>
              <a:srgbClr val="010000"/>
            </a:solidFill>
            <a:latin typeface="Tw Cen MT Condensed"/>
          </a:endParaRPr>
        </a:p>
      </dgm:t>
    </dgm:pt>
    <dgm:pt modelId="{80C850D6-39C9-4536-8B87-E07219932C8E}" type="parTrans" cxnId="{B5C498A7-99B8-4AD1-860B-156C764BFE3B}">
      <dgm:prSet/>
      <dgm:spPr/>
      <dgm:t>
        <a:bodyPr/>
        <a:lstStyle/>
        <a:p>
          <a:endParaRPr lang="en-US"/>
        </a:p>
      </dgm:t>
    </dgm:pt>
    <dgm:pt modelId="{99B27A53-89AC-42BB-A67A-4F87B71B8CE7}" type="sibTrans" cxnId="{B5C498A7-99B8-4AD1-860B-156C764BFE3B}">
      <dgm:prSet/>
      <dgm:spPr/>
      <dgm:t>
        <a:bodyPr/>
        <a:lstStyle/>
        <a:p>
          <a:endParaRPr lang="en-US"/>
        </a:p>
      </dgm:t>
    </dgm:pt>
    <dgm:pt modelId="{ED3B3229-743B-4070-A821-0854B103ABAA}">
      <dgm:prSet phldrT="[Text]" custT="1"/>
      <dgm:spPr>
        <a:solidFill>
          <a:srgbClr val="B2CBCA"/>
        </a:solidFill>
        <a:ln>
          <a:noFill/>
        </a:ln>
      </dgm:spPr>
      <dgm:t>
        <a:bodyPr/>
        <a:lstStyle/>
        <a:p>
          <a:r>
            <a:rPr lang="en-US" sz="2800" dirty="0"/>
            <a:t>Art History faculty and faculty-at-large</a:t>
          </a:r>
        </a:p>
      </dgm:t>
    </dgm:pt>
    <dgm:pt modelId="{6F312641-F12E-441D-9572-E2C24BE4958C}" type="parTrans" cxnId="{749F30BE-D7B3-49DF-96DE-44E6F9703007}">
      <dgm:prSet/>
      <dgm:spPr>
        <a:solidFill>
          <a:srgbClr val="DDE0DF"/>
        </a:solidFill>
        <a:ln>
          <a:solidFill>
            <a:schemeClr val="bg1">
              <a:lumMod val="50000"/>
            </a:schemeClr>
          </a:solidFill>
        </a:ln>
      </dgm:spPr>
      <dgm:t>
        <a:bodyPr/>
        <a:lstStyle/>
        <a:p>
          <a:endParaRPr lang="en-US"/>
        </a:p>
      </dgm:t>
    </dgm:pt>
    <dgm:pt modelId="{DF149DB2-8021-490F-9AA6-A282E6262837}" type="sibTrans" cxnId="{749F30BE-D7B3-49DF-96DE-44E6F9703007}">
      <dgm:prSet/>
      <dgm:spPr>
        <a:solidFill>
          <a:srgbClr val="DDE0DF"/>
        </a:solidFill>
        <a:ln>
          <a:solidFill>
            <a:schemeClr val="bg1">
              <a:lumMod val="50000"/>
            </a:schemeClr>
          </a:solidFill>
        </a:ln>
      </dgm:spPr>
      <dgm:t>
        <a:bodyPr/>
        <a:lstStyle/>
        <a:p>
          <a:endParaRPr lang="en-US"/>
        </a:p>
      </dgm:t>
    </dgm:pt>
    <dgm:pt modelId="{7BBE8752-F842-4414-B0C6-D53162D1CE39}">
      <dgm:prSet phldrT="[Text]" custT="1"/>
      <dgm:spPr>
        <a:solidFill>
          <a:srgbClr val="DDE0DF">
            <a:alpha val="90000"/>
          </a:srgbClr>
        </a:solidFill>
        <a:ln>
          <a:noFill/>
        </a:ln>
      </dgm:spPr>
      <dgm:t>
        <a:bodyPr/>
        <a:lstStyle/>
        <a:p>
          <a:r>
            <a:rPr lang="en-US" sz="2800" dirty="0"/>
            <a:t>Active users of old software &amp; faculty-at-large</a:t>
          </a:r>
        </a:p>
      </dgm:t>
    </dgm:pt>
    <dgm:pt modelId="{B1BE56D9-3DC1-42D1-83B3-D24396BD19AA}" type="parTrans" cxnId="{2F279D7F-3BAE-439F-90B9-2FB83D1F78D9}">
      <dgm:prSet/>
      <dgm:spPr/>
      <dgm:t>
        <a:bodyPr/>
        <a:lstStyle/>
        <a:p>
          <a:endParaRPr lang="en-US"/>
        </a:p>
      </dgm:t>
    </dgm:pt>
    <dgm:pt modelId="{E49DF321-CBA5-43F3-AF11-EB0BAC911E08}" type="sibTrans" cxnId="{2F279D7F-3BAE-439F-90B9-2FB83D1F78D9}">
      <dgm:prSet/>
      <dgm:spPr>
        <a:solidFill>
          <a:srgbClr val="EBDFD8"/>
        </a:solidFill>
        <a:ln>
          <a:solidFill>
            <a:srgbClr val="7030A0"/>
          </a:solidFill>
        </a:ln>
      </dgm:spPr>
      <dgm:t>
        <a:bodyPr/>
        <a:lstStyle/>
        <a:p>
          <a:endParaRPr lang="en-US"/>
        </a:p>
      </dgm:t>
    </dgm:pt>
    <dgm:pt modelId="{99F7B47A-6BCB-4AE5-93ED-CDC21B29A333}" type="pres">
      <dgm:prSet presAssocID="{C8F2EA16-4443-48A6-BC2E-F4D6BEDD3C51}" presName="Name0" presStyleCnt="0">
        <dgm:presLayoutVars>
          <dgm:dir/>
          <dgm:animLvl val="lvl"/>
          <dgm:resizeHandles val="exact"/>
        </dgm:presLayoutVars>
      </dgm:prSet>
      <dgm:spPr/>
    </dgm:pt>
    <dgm:pt modelId="{8E4EE3AC-086B-4130-8831-391C61FCF9EF}" type="pres">
      <dgm:prSet presAssocID="{85467F83-43B7-4824-937D-EC5CBD7587AE}" presName="vertFlow" presStyleCnt="0"/>
      <dgm:spPr/>
    </dgm:pt>
    <dgm:pt modelId="{691B5DF0-04DC-4A27-AFB4-01A2F3FCBE76}" type="pres">
      <dgm:prSet presAssocID="{85467F83-43B7-4824-937D-EC5CBD7587AE}" presName="header" presStyleLbl="node1" presStyleIdx="0" presStyleCnt="1"/>
      <dgm:spPr/>
    </dgm:pt>
    <dgm:pt modelId="{527D48D2-0A7F-4051-958B-29CA149A6698}" type="pres">
      <dgm:prSet presAssocID="{6F312641-F12E-441D-9572-E2C24BE4958C}" presName="parTrans" presStyleLbl="sibTrans2D1" presStyleIdx="0" presStyleCnt="2"/>
      <dgm:spPr/>
    </dgm:pt>
    <dgm:pt modelId="{A3B110DF-AF7B-432F-BA30-59EEA799A122}" type="pres">
      <dgm:prSet presAssocID="{ED3B3229-743B-4070-A821-0854B103ABAA}" presName="child" presStyleLbl="alignAccFollowNode1" presStyleIdx="0" presStyleCnt="2">
        <dgm:presLayoutVars>
          <dgm:chMax val="0"/>
          <dgm:bulletEnabled val="1"/>
        </dgm:presLayoutVars>
      </dgm:prSet>
      <dgm:spPr/>
    </dgm:pt>
    <dgm:pt modelId="{BE88498A-5E52-423D-BB34-9B76622E3563}" type="pres">
      <dgm:prSet presAssocID="{DF149DB2-8021-490F-9AA6-A282E6262837}" presName="sibTrans" presStyleLbl="sibTrans2D1" presStyleIdx="1" presStyleCnt="2"/>
      <dgm:spPr/>
    </dgm:pt>
    <dgm:pt modelId="{C87BD212-4C74-4AF2-9065-6F2F0C1ACA63}" type="pres">
      <dgm:prSet presAssocID="{7BBE8752-F842-4414-B0C6-D53162D1CE39}" presName="child" presStyleLbl="alignAccFollowNode1" presStyleIdx="1" presStyleCnt="2">
        <dgm:presLayoutVars>
          <dgm:chMax val="0"/>
          <dgm:bulletEnabled val="1"/>
        </dgm:presLayoutVars>
      </dgm:prSet>
      <dgm:spPr/>
    </dgm:pt>
  </dgm:ptLst>
  <dgm:cxnLst>
    <dgm:cxn modelId="{2F279D7F-3BAE-439F-90B9-2FB83D1F78D9}" srcId="{85467F83-43B7-4824-937D-EC5CBD7587AE}" destId="{7BBE8752-F842-4414-B0C6-D53162D1CE39}" srcOrd="1" destOrd="0" parTransId="{B1BE56D9-3DC1-42D1-83B3-D24396BD19AA}" sibTransId="{E49DF321-CBA5-43F3-AF11-EB0BAC911E08}"/>
    <dgm:cxn modelId="{159D1081-2BB3-4A09-8310-15BE68FCB53B}" type="presOf" srcId="{7BBE8752-F842-4414-B0C6-D53162D1CE39}" destId="{C87BD212-4C74-4AF2-9065-6F2F0C1ACA63}" srcOrd="0" destOrd="0" presId="urn:microsoft.com/office/officeart/2005/8/layout/lProcess1"/>
    <dgm:cxn modelId="{CD23E584-74A4-42E2-A2CB-B3BCCB1F1365}" type="presOf" srcId="{ED3B3229-743B-4070-A821-0854B103ABAA}" destId="{A3B110DF-AF7B-432F-BA30-59EEA799A122}" srcOrd="0" destOrd="0" presId="urn:microsoft.com/office/officeart/2005/8/layout/lProcess1"/>
    <dgm:cxn modelId="{B5C498A7-99B8-4AD1-860B-156C764BFE3B}" srcId="{C8F2EA16-4443-48A6-BC2E-F4D6BEDD3C51}" destId="{85467F83-43B7-4824-937D-EC5CBD7587AE}" srcOrd="0" destOrd="0" parTransId="{80C850D6-39C9-4536-8B87-E07219932C8E}" sibTransId="{99B27A53-89AC-42BB-A67A-4F87B71B8CE7}"/>
    <dgm:cxn modelId="{AC1AF8B3-4F1F-4314-9227-1828CE6D463C}" type="presOf" srcId="{DF149DB2-8021-490F-9AA6-A282E6262837}" destId="{BE88498A-5E52-423D-BB34-9B76622E3563}" srcOrd="0" destOrd="0" presId="urn:microsoft.com/office/officeart/2005/8/layout/lProcess1"/>
    <dgm:cxn modelId="{749F30BE-D7B3-49DF-96DE-44E6F9703007}" srcId="{85467F83-43B7-4824-937D-EC5CBD7587AE}" destId="{ED3B3229-743B-4070-A821-0854B103ABAA}" srcOrd="0" destOrd="0" parTransId="{6F312641-F12E-441D-9572-E2C24BE4958C}" sibTransId="{DF149DB2-8021-490F-9AA6-A282E6262837}"/>
    <dgm:cxn modelId="{8466B8C3-1A93-4D56-83E1-650EA212320C}" type="presOf" srcId="{6F312641-F12E-441D-9572-E2C24BE4958C}" destId="{527D48D2-0A7F-4051-958B-29CA149A6698}" srcOrd="0" destOrd="0" presId="urn:microsoft.com/office/officeart/2005/8/layout/lProcess1"/>
    <dgm:cxn modelId="{85A4AAE1-657B-4748-851B-36AB331ADD14}" type="presOf" srcId="{85467F83-43B7-4824-937D-EC5CBD7587AE}" destId="{691B5DF0-04DC-4A27-AFB4-01A2F3FCBE76}" srcOrd="0" destOrd="0" presId="urn:microsoft.com/office/officeart/2005/8/layout/lProcess1"/>
    <dgm:cxn modelId="{E0D50EE5-9E1B-42E0-A102-768A7DE7C0D8}" type="presOf" srcId="{C8F2EA16-4443-48A6-BC2E-F4D6BEDD3C51}" destId="{99F7B47A-6BCB-4AE5-93ED-CDC21B29A333}" srcOrd="0" destOrd="0" presId="urn:microsoft.com/office/officeart/2005/8/layout/lProcess1"/>
    <dgm:cxn modelId="{4A70558D-95DE-4B5E-B5BB-C038F1318ABD}" type="presParOf" srcId="{99F7B47A-6BCB-4AE5-93ED-CDC21B29A333}" destId="{8E4EE3AC-086B-4130-8831-391C61FCF9EF}" srcOrd="0" destOrd="0" presId="urn:microsoft.com/office/officeart/2005/8/layout/lProcess1"/>
    <dgm:cxn modelId="{08A549E2-AE67-4763-81D2-9F9F2F2A4E7F}" type="presParOf" srcId="{8E4EE3AC-086B-4130-8831-391C61FCF9EF}" destId="{691B5DF0-04DC-4A27-AFB4-01A2F3FCBE76}" srcOrd="0" destOrd="0" presId="urn:microsoft.com/office/officeart/2005/8/layout/lProcess1"/>
    <dgm:cxn modelId="{5ABD6995-B07D-4D63-A7D7-8DF879E343C4}" type="presParOf" srcId="{8E4EE3AC-086B-4130-8831-391C61FCF9EF}" destId="{527D48D2-0A7F-4051-958B-29CA149A6698}" srcOrd="1" destOrd="0" presId="urn:microsoft.com/office/officeart/2005/8/layout/lProcess1"/>
    <dgm:cxn modelId="{F9D7F337-E06C-48D5-83C4-3F72F4334C78}" type="presParOf" srcId="{8E4EE3AC-086B-4130-8831-391C61FCF9EF}" destId="{A3B110DF-AF7B-432F-BA30-59EEA799A122}" srcOrd="2" destOrd="0" presId="urn:microsoft.com/office/officeart/2005/8/layout/lProcess1"/>
    <dgm:cxn modelId="{02BAD598-FA45-4E78-B084-A9EB6A9E99E1}" type="presParOf" srcId="{8E4EE3AC-086B-4130-8831-391C61FCF9EF}" destId="{BE88498A-5E52-423D-BB34-9B76622E3563}" srcOrd="3" destOrd="0" presId="urn:microsoft.com/office/officeart/2005/8/layout/lProcess1"/>
    <dgm:cxn modelId="{20370AAC-7FA7-4A0E-96EE-4D222BDB5655}" type="presParOf" srcId="{8E4EE3AC-086B-4130-8831-391C61FCF9EF}" destId="{C87BD212-4C74-4AF2-9065-6F2F0C1ACA63}"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DA6EF-46BF-4261-AA96-46643B5EBD16}">
      <dsp:nvSpPr>
        <dsp:cNvPr id="0" name=""/>
        <dsp:cNvSpPr/>
      </dsp:nvSpPr>
      <dsp:spPr>
        <a:xfrm>
          <a:off x="0" y="542786"/>
          <a:ext cx="3064668" cy="1946064"/>
        </a:xfrm>
        <a:prstGeom prst="roundRect">
          <a:avLst>
            <a:gd name="adj" fmla="val 10000"/>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4CBDD4D-958B-4352-A568-DECFE74C9802}">
      <dsp:nvSpPr>
        <dsp:cNvPr id="0" name=""/>
        <dsp:cNvSpPr/>
      </dsp:nvSpPr>
      <dsp:spPr>
        <a:xfrm>
          <a:off x="340518" y="866279"/>
          <a:ext cx="3064668" cy="194606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Present a model for a communication plan</a:t>
          </a:r>
        </a:p>
      </dsp:txBody>
      <dsp:txXfrm>
        <a:off x="397516" y="923277"/>
        <a:ext cx="2950672" cy="1832068"/>
      </dsp:txXfrm>
    </dsp:sp>
    <dsp:sp modelId="{6EAAC29E-D95F-42AE-B1B1-CCDAA15C91B6}">
      <dsp:nvSpPr>
        <dsp:cNvPr id="0" name=""/>
        <dsp:cNvSpPr/>
      </dsp:nvSpPr>
      <dsp:spPr>
        <a:xfrm>
          <a:off x="3745706" y="542786"/>
          <a:ext cx="3064668" cy="1946064"/>
        </a:xfrm>
        <a:prstGeom prst="roundRect">
          <a:avLst>
            <a:gd name="adj" fmla="val 10000"/>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B3AE954-9004-4381-B6C4-EEB1E4DF56AA}">
      <dsp:nvSpPr>
        <dsp:cNvPr id="0" name=""/>
        <dsp:cNvSpPr/>
      </dsp:nvSpPr>
      <dsp:spPr>
        <a:xfrm>
          <a:off x="4086224" y="866279"/>
          <a:ext cx="3064668" cy="194606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Provide examples of communication plans for technology changes</a:t>
          </a:r>
        </a:p>
      </dsp:txBody>
      <dsp:txXfrm>
        <a:off x="4143222" y="923277"/>
        <a:ext cx="2950672" cy="1832068"/>
      </dsp:txXfrm>
    </dsp:sp>
    <dsp:sp modelId="{5786BFCC-3304-41C0-A016-9336625E33D2}">
      <dsp:nvSpPr>
        <dsp:cNvPr id="0" name=""/>
        <dsp:cNvSpPr/>
      </dsp:nvSpPr>
      <dsp:spPr>
        <a:xfrm>
          <a:off x="7491412" y="542786"/>
          <a:ext cx="3064668" cy="1946064"/>
        </a:xfrm>
        <a:prstGeom prst="roundRect">
          <a:avLst>
            <a:gd name="adj" fmla="val 10000"/>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E4794A9-FBD6-4FF0-988A-9F722CBDADD5}">
      <dsp:nvSpPr>
        <dsp:cNvPr id="0" name=""/>
        <dsp:cNvSpPr/>
      </dsp:nvSpPr>
      <dsp:spPr>
        <a:xfrm>
          <a:off x="7831931" y="866279"/>
          <a:ext cx="3064668" cy="194606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Apply a model for a communication plan to scenarios</a:t>
          </a:r>
        </a:p>
      </dsp:txBody>
      <dsp:txXfrm>
        <a:off x="7888929" y="923277"/>
        <a:ext cx="2950672" cy="18320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DA6EF-46BF-4261-AA96-46643B5EBD16}">
      <dsp:nvSpPr>
        <dsp:cNvPr id="0" name=""/>
        <dsp:cNvSpPr/>
      </dsp:nvSpPr>
      <dsp:spPr>
        <a:xfrm>
          <a:off x="0" y="542786"/>
          <a:ext cx="3064668" cy="1946064"/>
        </a:xfrm>
        <a:prstGeom prst="roundRect">
          <a:avLst>
            <a:gd name="adj" fmla="val 10000"/>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4CBDD4D-958B-4352-A568-DECFE74C9802}">
      <dsp:nvSpPr>
        <dsp:cNvPr id="0" name=""/>
        <dsp:cNvSpPr/>
      </dsp:nvSpPr>
      <dsp:spPr>
        <a:xfrm>
          <a:off x="340518" y="866279"/>
          <a:ext cx="3064668" cy="194606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Present a model for a communication plan</a:t>
          </a:r>
        </a:p>
      </dsp:txBody>
      <dsp:txXfrm>
        <a:off x="397516" y="923277"/>
        <a:ext cx="2950672" cy="1832068"/>
      </dsp:txXfrm>
    </dsp:sp>
    <dsp:sp modelId="{6EAAC29E-D95F-42AE-B1B1-CCDAA15C91B6}">
      <dsp:nvSpPr>
        <dsp:cNvPr id="0" name=""/>
        <dsp:cNvSpPr/>
      </dsp:nvSpPr>
      <dsp:spPr>
        <a:xfrm>
          <a:off x="3745706" y="542786"/>
          <a:ext cx="3064668" cy="1946064"/>
        </a:xfrm>
        <a:prstGeom prst="roundRect">
          <a:avLst>
            <a:gd name="adj" fmla="val 10000"/>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B3AE954-9004-4381-B6C4-EEB1E4DF56AA}">
      <dsp:nvSpPr>
        <dsp:cNvPr id="0" name=""/>
        <dsp:cNvSpPr/>
      </dsp:nvSpPr>
      <dsp:spPr>
        <a:xfrm>
          <a:off x="4086224" y="866279"/>
          <a:ext cx="3064668" cy="194606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Provide examples of communication plans for technology changes</a:t>
          </a:r>
        </a:p>
      </dsp:txBody>
      <dsp:txXfrm>
        <a:off x="4143222" y="923277"/>
        <a:ext cx="2950672" cy="1832068"/>
      </dsp:txXfrm>
    </dsp:sp>
    <dsp:sp modelId="{5786BFCC-3304-41C0-A016-9336625E33D2}">
      <dsp:nvSpPr>
        <dsp:cNvPr id="0" name=""/>
        <dsp:cNvSpPr/>
      </dsp:nvSpPr>
      <dsp:spPr>
        <a:xfrm>
          <a:off x="7491412" y="542786"/>
          <a:ext cx="3064668" cy="1946064"/>
        </a:xfrm>
        <a:prstGeom prst="roundRect">
          <a:avLst>
            <a:gd name="adj" fmla="val 10000"/>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E4794A9-FBD6-4FF0-988A-9F722CBDADD5}">
      <dsp:nvSpPr>
        <dsp:cNvPr id="0" name=""/>
        <dsp:cNvSpPr/>
      </dsp:nvSpPr>
      <dsp:spPr>
        <a:xfrm>
          <a:off x="7831931" y="866279"/>
          <a:ext cx="3064668" cy="194606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Apply a model for a communication plan to scenarios</a:t>
          </a:r>
        </a:p>
      </dsp:txBody>
      <dsp:txXfrm>
        <a:off x="7888929" y="923277"/>
        <a:ext cx="2950672" cy="1832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4044C-2647-48EF-884B-FF15C66BAD0A}">
      <dsp:nvSpPr>
        <dsp:cNvPr id="0" name=""/>
        <dsp:cNvSpPr/>
      </dsp:nvSpPr>
      <dsp:spPr>
        <a:xfrm>
          <a:off x="6644" y="1090642"/>
          <a:ext cx="2629652" cy="788895"/>
        </a:xfrm>
        <a:prstGeom prst="chevron">
          <a:avLst>
            <a:gd name="adj" fmla="val 30000"/>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97407" tIns="97407" rIns="97407" bIns="97407" numCol="1" spcCol="1270" anchor="ctr" anchorCtr="0">
          <a:noAutofit/>
        </a:bodyPr>
        <a:lstStyle/>
        <a:p>
          <a:pPr marL="0" lvl="0" indent="0" algn="ctr" defTabSz="1244600">
            <a:lnSpc>
              <a:spcPct val="90000"/>
            </a:lnSpc>
            <a:spcBef>
              <a:spcPct val="0"/>
            </a:spcBef>
            <a:spcAft>
              <a:spcPct val="35000"/>
            </a:spcAft>
            <a:buNone/>
          </a:pPr>
          <a:r>
            <a:rPr lang="en-US" sz="2800" kern="1200" dirty="0"/>
            <a:t>Concepts</a:t>
          </a:r>
        </a:p>
      </dsp:txBody>
      <dsp:txXfrm>
        <a:off x="243313" y="1090642"/>
        <a:ext cx="2156315" cy="788895"/>
      </dsp:txXfrm>
    </dsp:sp>
    <dsp:sp modelId="{5F6B3AD8-C8C4-4950-8494-E38033D9AA8C}">
      <dsp:nvSpPr>
        <dsp:cNvPr id="0" name=""/>
        <dsp:cNvSpPr/>
      </dsp:nvSpPr>
      <dsp:spPr>
        <a:xfrm>
          <a:off x="6644" y="1879538"/>
          <a:ext cx="2392983" cy="2483031"/>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9099" tIns="189099" rIns="189099" bIns="378198" numCol="1" spcCol="1270" anchor="t" anchorCtr="0">
          <a:noAutofit/>
        </a:bodyPr>
        <a:lstStyle/>
        <a:p>
          <a:pPr marL="0" lvl="0" indent="0" algn="l" defTabSz="1066800">
            <a:lnSpc>
              <a:spcPct val="90000"/>
            </a:lnSpc>
            <a:spcBef>
              <a:spcPct val="0"/>
            </a:spcBef>
            <a:spcAft>
              <a:spcPct val="35000"/>
            </a:spcAft>
            <a:buNone/>
          </a:pPr>
          <a:r>
            <a:rPr lang="en-US" sz="2400" kern="1200" dirty="0"/>
            <a:t>Leadership</a:t>
          </a:r>
        </a:p>
        <a:p>
          <a:pPr marL="0" lvl="0" indent="0" algn="l" defTabSz="1066800">
            <a:lnSpc>
              <a:spcPct val="90000"/>
            </a:lnSpc>
            <a:spcBef>
              <a:spcPct val="0"/>
            </a:spcBef>
            <a:spcAft>
              <a:spcPct val="35000"/>
            </a:spcAft>
            <a:buNone/>
          </a:pPr>
          <a:r>
            <a:rPr lang="en-US" sz="2400" kern="1200" dirty="0"/>
            <a:t>Management</a:t>
          </a:r>
        </a:p>
        <a:p>
          <a:pPr marL="0" lvl="0" indent="0" algn="l" defTabSz="1066800">
            <a:lnSpc>
              <a:spcPct val="90000"/>
            </a:lnSpc>
            <a:spcBef>
              <a:spcPct val="0"/>
            </a:spcBef>
            <a:spcAft>
              <a:spcPct val="35000"/>
            </a:spcAft>
            <a:buNone/>
          </a:pPr>
          <a:r>
            <a:rPr lang="en-US" sz="2400" kern="1200" dirty="0"/>
            <a:t>Buy-in</a:t>
          </a:r>
        </a:p>
        <a:p>
          <a:pPr marL="0" lvl="0" indent="0" algn="l" defTabSz="1066800">
            <a:lnSpc>
              <a:spcPct val="90000"/>
            </a:lnSpc>
            <a:spcBef>
              <a:spcPct val="0"/>
            </a:spcBef>
            <a:spcAft>
              <a:spcPct val="35000"/>
            </a:spcAft>
            <a:buNone/>
          </a:pPr>
          <a:r>
            <a:rPr lang="en-US" sz="2400" b="1" kern="1200" dirty="0"/>
            <a:t>Communication</a:t>
          </a:r>
        </a:p>
      </dsp:txBody>
      <dsp:txXfrm>
        <a:off x="6644" y="1879538"/>
        <a:ext cx="2392983" cy="2483031"/>
      </dsp:txXfrm>
    </dsp:sp>
    <dsp:sp modelId="{8619D33B-05DA-43AB-833D-35DA4D973B15}">
      <dsp:nvSpPr>
        <dsp:cNvPr id="0" name=""/>
        <dsp:cNvSpPr/>
      </dsp:nvSpPr>
      <dsp:spPr>
        <a:xfrm>
          <a:off x="2597215" y="1090642"/>
          <a:ext cx="2629652" cy="788895"/>
        </a:xfrm>
        <a:prstGeom prst="chevron">
          <a:avLst>
            <a:gd name="adj" fmla="val 3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97407" tIns="97407" rIns="97407" bIns="97407" numCol="1" spcCol="1270" anchor="ctr" anchorCtr="0">
          <a:noAutofit/>
        </a:bodyPr>
        <a:lstStyle/>
        <a:p>
          <a:pPr marL="0" lvl="0" indent="0" algn="ctr" defTabSz="1244600">
            <a:lnSpc>
              <a:spcPct val="90000"/>
            </a:lnSpc>
            <a:spcBef>
              <a:spcPct val="0"/>
            </a:spcBef>
            <a:spcAft>
              <a:spcPct val="35000"/>
            </a:spcAft>
            <a:buNone/>
          </a:pPr>
          <a:r>
            <a:rPr lang="en-US" sz="2800" kern="1200" dirty="0"/>
            <a:t>People</a:t>
          </a:r>
        </a:p>
      </dsp:txBody>
      <dsp:txXfrm>
        <a:off x="2833884" y="1090642"/>
        <a:ext cx="2156315" cy="788895"/>
      </dsp:txXfrm>
    </dsp:sp>
    <dsp:sp modelId="{C5EEDBE9-A63A-49B2-8278-EA11BB804752}">
      <dsp:nvSpPr>
        <dsp:cNvPr id="0" name=""/>
        <dsp:cNvSpPr/>
      </dsp:nvSpPr>
      <dsp:spPr>
        <a:xfrm>
          <a:off x="2597215" y="1879538"/>
          <a:ext cx="2392983" cy="2483031"/>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9099" tIns="189099" rIns="189099" bIns="378198" numCol="1" spcCol="1270" anchor="t" anchorCtr="0">
          <a:noAutofit/>
        </a:bodyPr>
        <a:lstStyle/>
        <a:p>
          <a:pPr marL="0" lvl="0" indent="0" algn="l" defTabSz="1066800">
            <a:lnSpc>
              <a:spcPct val="90000"/>
            </a:lnSpc>
            <a:spcBef>
              <a:spcPct val="0"/>
            </a:spcBef>
            <a:spcAft>
              <a:spcPct val="35000"/>
            </a:spcAft>
            <a:buNone/>
          </a:pPr>
          <a:r>
            <a:rPr lang="en-US" sz="2400" kern="1200" dirty="0"/>
            <a:t>Project sponsor</a:t>
          </a:r>
        </a:p>
        <a:p>
          <a:pPr marL="0" lvl="0" indent="0" algn="l" defTabSz="1066800">
            <a:lnSpc>
              <a:spcPct val="90000"/>
            </a:lnSpc>
            <a:spcBef>
              <a:spcPct val="0"/>
            </a:spcBef>
            <a:spcAft>
              <a:spcPct val="35000"/>
            </a:spcAft>
            <a:buNone/>
          </a:pPr>
          <a:r>
            <a:rPr lang="en-US" sz="2400" kern="1200" dirty="0"/>
            <a:t>Project manager</a:t>
          </a:r>
        </a:p>
        <a:p>
          <a:pPr marL="0" lvl="0" indent="0" algn="l" defTabSz="1066800">
            <a:lnSpc>
              <a:spcPct val="90000"/>
            </a:lnSpc>
            <a:spcBef>
              <a:spcPct val="0"/>
            </a:spcBef>
            <a:spcAft>
              <a:spcPct val="35000"/>
            </a:spcAft>
            <a:buNone/>
          </a:pPr>
          <a:r>
            <a:rPr lang="en-US" sz="2400" kern="1200" dirty="0"/>
            <a:t>Project team</a:t>
          </a:r>
        </a:p>
        <a:p>
          <a:pPr marL="0" lvl="0" indent="0" algn="l" defTabSz="1066800">
            <a:lnSpc>
              <a:spcPct val="90000"/>
            </a:lnSpc>
            <a:spcBef>
              <a:spcPct val="0"/>
            </a:spcBef>
            <a:spcAft>
              <a:spcPct val="35000"/>
            </a:spcAft>
            <a:buNone/>
          </a:pPr>
          <a:r>
            <a:rPr lang="en-US" sz="2400" kern="1200" dirty="0"/>
            <a:t>Stakeholders</a:t>
          </a:r>
          <a:br>
            <a:rPr lang="en-US" sz="2000" kern="1200" dirty="0">
              <a:solidFill>
                <a:srgbClr val="010000"/>
              </a:solidFill>
            </a:rPr>
          </a:br>
          <a:endParaRPr lang="en-US" sz="2000" kern="1200" dirty="0">
            <a:solidFill>
              <a:srgbClr val="010000"/>
            </a:solidFill>
          </a:endParaRPr>
        </a:p>
      </dsp:txBody>
      <dsp:txXfrm>
        <a:off x="2597215" y="1879538"/>
        <a:ext cx="2392983" cy="2483031"/>
      </dsp:txXfrm>
    </dsp:sp>
    <dsp:sp modelId="{E1F897A4-712E-47EB-993E-CACA50643B93}">
      <dsp:nvSpPr>
        <dsp:cNvPr id="0" name=""/>
        <dsp:cNvSpPr/>
      </dsp:nvSpPr>
      <dsp:spPr>
        <a:xfrm>
          <a:off x="5187785" y="1090642"/>
          <a:ext cx="2629652" cy="788895"/>
        </a:xfrm>
        <a:prstGeom prst="chevron">
          <a:avLst>
            <a:gd name="adj" fmla="val 3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97407" tIns="97407" rIns="97407" bIns="97407" numCol="1" spcCol="1270" anchor="ctr" anchorCtr="0">
          <a:noAutofit/>
        </a:bodyPr>
        <a:lstStyle/>
        <a:p>
          <a:pPr marL="0" lvl="0" indent="0" algn="ctr" defTabSz="1244600">
            <a:lnSpc>
              <a:spcPct val="90000"/>
            </a:lnSpc>
            <a:spcBef>
              <a:spcPct val="0"/>
            </a:spcBef>
            <a:spcAft>
              <a:spcPct val="35000"/>
            </a:spcAft>
            <a:buNone/>
          </a:pPr>
          <a:r>
            <a:rPr lang="en-US" sz="2800" kern="1200" dirty="0"/>
            <a:t>Documents</a:t>
          </a:r>
        </a:p>
      </dsp:txBody>
      <dsp:txXfrm>
        <a:off x="5424454" y="1090642"/>
        <a:ext cx="2156315" cy="788895"/>
      </dsp:txXfrm>
    </dsp:sp>
    <dsp:sp modelId="{D40E56DA-399C-40D3-BDF3-C3FB017BEC99}">
      <dsp:nvSpPr>
        <dsp:cNvPr id="0" name=""/>
        <dsp:cNvSpPr/>
      </dsp:nvSpPr>
      <dsp:spPr>
        <a:xfrm>
          <a:off x="5187785" y="1879538"/>
          <a:ext cx="2392983" cy="2483031"/>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9099" tIns="189099" rIns="189099" bIns="378198" numCol="1" spcCol="1270" anchor="t" anchorCtr="0">
          <a:noAutofit/>
        </a:bodyPr>
        <a:lstStyle/>
        <a:p>
          <a:pPr marL="0" lvl="0" indent="0" algn="l" defTabSz="1066800">
            <a:lnSpc>
              <a:spcPct val="90000"/>
            </a:lnSpc>
            <a:spcBef>
              <a:spcPct val="0"/>
            </a:spcBef>
            <a:spcAft>
              <a:spcPct val="35000"/>
            </a:spcAft>
            <a:buNone/>
          </a:pPr>
          <a:r>
            <a:rPr lang="en-US" sz="2400" kern="1200" dirty="0"/>
            <a:t>Project overview</a:t>
          </a:r>
        </a:p>
        <a:p>
          <a:pPr marL="0" lvl="0" indent="0" algn="l" defTabSz="1066800">
            <a:lnSpc>
              <a:spcPct val="90000"/>
            </a:lnSpc>
            <a:spcBef>
              <a:spcPct val="0"/>
            </a:spcBef>
            <a:spcAft>
              <a:spcPct val="35000"/>
            </a:spcAft>
            <a:buNone/>
          </a:pPr>
          <a:r>
            <a:rPr lang="en-US" sz="2400" kern="1200" dirty="0"/>
            <a:t>Task list</a:t>
          </a:r>
        </a:p>
        <a:p>
          <a:pPr marL="0" lvl="0" indent="0" algn="l" defTabSz="1066800">
            <a:lnSpc>
              <a:spcPct val="90000"/>
            </a:lnSpc>
            <a:spcBef>
              <a:spcPct val="0"/>
            </a:spcBef>
            <a:spcAft>
              <a:spcPct val="35000"/>
            </a:spcAft>
            <a:buNone/>
          </a:pPr>
          <a:r>
            <a:rPr lang="en-US" sz="2400" kern="1200" dirty="0"/>
            <a:t>Timelines</a:t>
          </a:r>
        </a:p>
        <a:p>
          <a:pPr marL="0" lvl="0" indent="0" algn="l" defTabSz="1066800">
            <a:lnSpc>
              <a:spcPct val="90000"/>
            </a:lnSpc>
            <a:spcBef>
              <a:spcPct val="0"/>
            </a:spcBef>
            <a:spcAft>
              <a:spcPct val="35000"/>
            </a:spcAft>
            <a:buNone/>
          </a:pPr>
          <a:r>
            <a:rPr lang="en-US" sz="2400" b="1" kern="1200" dirty="0"/>
            <a:t>Communication plan</a:t>
          </a:r>
        </a:p>
      </dsp:txBody>
      <dsp:txXfrm>
        <a:off x="5187785" y="1879538"/>
        <a:ext cx="2392983" cy="2483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075BF-C298-4D73-B862-76CC12DA8DFC}">
      <dsp:nvSpPr>
        <dsp:cNvPr id="0" name=""/>
        <dsp:cNvSpPr/>
      </dsp:nvSpPr>
      <dsp:spPr>
        <a:xfrm>
          <a:off x="0" y="4888060"/>
          <a:ext cx="1708150" cy="1069388"/>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484" tIns="234696" rIns="121484" bIns="234696" numCol="1" spcCol="1270" anchor="ctr" anchorCtr="0">
          <a:noAutofit/>
        </a:bodyPr>
        <a:lstStyle/>
        <a:p>
          <a:pPr marL="0" lvl="0" indent="0" algn="ctr" defTabSz="1466850">
            <a:lnSpc>
              <a:spcPct val="90000"/>
            </a:lnSpc>
            <a:spcBef>
              <a:spcPct val="0"/>
            </a:spcBef>
            <a:spcAft>
              <a:spcPct val="35000"/>
            </a:spcAft>
            <a:buNone/>
          </a:pPr>
          <a:r>
            <a:rPr lang="en-US" sz="3300" kern="1200"/>
            <a:t>Create</a:t>
          </a:r>
        </a:p>
      </dsp:txBody>
      <dsp:txXfrm>
        <a:off x="0" y="4888060"/>
        <a:ext cx="1708150" cy="1069388"/>
      </dsp:txXfrm>
    </dsp:sp>
    <dsp:sp modelId="{7C8D6FFB-D8A9-4A20-9665-E69468C31C37}">
      <dsp:nvSpPr>
        <dsp:cNvPr id="0" name=""/>
        <dsp:cNvSpPr/>
      </dsp:nvSpPr>
      <dsp:spPr>
        <a:xfrm>
          <a:off x="1708149" y="4888060"/>
          <a:ext cx="5124450" cy="1069388"/>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948" tIns="355600" rIns="103948" bIns="355600" numCol="1" spcCol="1270" anchor="ctr" anchorCtr="0">
          <a:noAutofit/>
        </a:bodyPr>
        <a:lstStyle/>
        <a:p>
          <a:pPr marL="0" lvl="0" indent="0" algn="l" defTabSz="1244600">
            <a:lnSpc>
              <a:spcPct val="90000"/>
            </a:lnSpc>
            <a:spcBef>
              <a:spcPct val="0"/>
            </a:spcBef>
            <a:spcAft>
              <a:spcPct val="35000"/>
            </a:spcAft>
            <a:buNone/>
          </a:pPr>
          <a:r>
            <a:rPr lang="en-US" sz="2800" kern="1200" dirty="0"/>
            <a:t>Create a communication timeline</a:t>
          </a:r>
        </a:p>
      </dsp:txBody>
      <dsp:txXfrm>
        <a:off x="1708149" y="4888060"/>
        <a:ext cx="5124450" cy="1069388"/>
      </dsp:txXfrm>
    </dsp:sp>
    <dsp:sp modelId="{78C81A1B-2FEE-4B52-A544-A29855A057C5}">
      <dsp:nvSpPr>
        <dsp:cNvPr id="0" name=""/>
        <dsp:cNvSpPr/>
      </dsp:nvSpPr>
      <dsp:spPr>
        <a:xfrm rot="10800000">
          <a:off x="0" y="3259382"/>
          <a:ext cx="1708150" cy="1644719"/>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484" tIns="234696" rIns="121484" bIns="234696" numCol="1" spcCol="1270" anchor="ctr" anchorCtr="0">
          <a:noAutofit/>
        </a:bodyPr>
        <a:lstStyle/>
        <a:p>
          <a:pPr marL="0" lvl="0" indent="0" algn="ctr" defTabSz="1466850">
            <a:lnSpc>
              <a:spcPct val="90000"/>
            </a:lnSpc>
            <a:spcBef>
              <a:spcPct val="0"/>
            </a:spcBef>
            <a:spcAft>
              <a:spcPct val="35000"/>
            </a:spcAft>
            <a:buNone/>
          </a:pPr>
          <a:r>
            <a:rPr lang="en-US" sz="3300" kern="1200"/>
            <a:t>Design</a:t>
          </a:r>
        </a:p>
      </dsp:txBody>
      <dsp:txXfrm rot="-10800000">
        <a:off x="0" y="3259382"/>
        <a:ext cx="1708150" cy="1069067"/>
      </dsp:txXfrm>
    </dsp:sp>
    <dsp:sp modelId="{6C4B479B-2DC0-41FB-9E43-E76BF86E935A}">
      <dsp:nvSpPr>
        <dsp:cNvPr id="0" name=""/>
        <dsp:cNvSpPr/>
      </dsp:nvSpPr>
      <dsp:spPr>
        <a:xfrm>
          <a:off x="1708149" y="3259382"/>
          <a:ext cx="5124450" cy="1069067"/>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948" tIns="355600" rIns="103948" bIns="355600" numCol="1" spcCol="1270" anchor="ctr" anchorCtr="0">
          <a:noAutofit/>
        </a:bodyPr>
        <a:lstStyle/>
        <a:p>
          <a:pPr marL="0" lvl="0" indent="0" algn="l" defTabSz="1244600">
            <a:lnSpc>
              <a:spcPct val="90000"/>
            </a:lnSpc>
            <a:spcBef>
              <a:spcPct val="0"/>
            </a:spcBef>
            <a:spcAft>
              <a:spcPct val="35000"/>
            </a:spcAft>
            <a:buNone/>
          </a:pPr>
          <a:r>
            <a:rPr lang="en-US" sz="2800" kern="1200" dirty="0"/>
            <a:t>Design appropriate communication actions</a:t>
          </a:r>
        </a:p>
      </dsp:txBody>
      <dsp:txXfrm>
        <a:off x="1708149" y="3259382"/>
        <a:ext cx="5124450" cy="1069067"/>
      </dsp:txXfrm>
    </dsp:sp>
    <dsp:sp modelId="{4969AEAA-8A8F-42F4-88E6-D7E76E078E69}">
      <dsp:nvSpPr>
        <dsp:cNvPr id="0" name=""/>
        <dsp:cNvSpPr/>
      </dsp:nvSpPr>
      <dsp:spPr>
        <a:xfrm rot="10800000">
          <a:off x="0" y="1630704"/>
          <a:ext cx="1708150" cy="1644719"/>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484" tIns="234696" rIns="121484" bIns="234696" numCol="1" spcCol="1270" anchor="ctr" anchorCtr="0">
          <a:noAutofit/>
        </a:bodyPr>
        <a:lstStyle/>
        <a:p>
          <a:pPr marL="0" lvl="0" indent="0" algn="ctr" defTabSz="1466850">
            <a:lnSpc>
              <a:spcPct val="90000"/>
            </a:lnSpc>
            <a:spcBef>
              <a:spcPct val="0"/>
            </a:spcBef>
            <a:spcAft>
              <a:spcPct val="35000"/>
            </a:spcAft>
            <a:buNone/>
          </a:pPr>
          <a:r>
            <a:rPr lang="en-US" sz="3300" kern="1200"/>
            <a:t>Identify</a:t>
          </a:r>
        </a:p>
      </dsp:txBody>
      <dsp:txXfrm rot="-10800000">
        <a:off x="0" y="1630704"/>
        <a:ext cx="1708150" cy="1069067"/>
      </dsp:txXfrm>
    </dsp:sp>
    <dsp:sp modelId="{BF1003BF-FF8D-426E-B946-AD1A55C7DA3D}">
      <dsp:nvSpPr>
        <dsp:cNvPr id="0" name=""/>
        <dsp:cNvSpPr/>
      </dsp:nvSpPr>
      <dsp:spPr>
        <a:xfrm>
          <a:off x="1708149" y="1630704"/>
          <a:ext cx="5124450" cy="1069067"/>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948" tIns="355600" rIns="103948" bIns="355600" numCol="1" spcCol="1270" anchor="ctr" anchorCtr="0">
          <a:noAutofit/>
        </a:bodyPr>
        <a:lstStyle/>
        <a:p>
          <a:pPr marL="0" lvl="0" indent="0" algn="l" defTabSz="1244600">
            <a:lnSpc>
              <a:spcPct val="90000"/>
            </a:lnSpc>
            <a:spcBef>
              <a:spcPct val="0"/>
            </a:spcBef>
            <a:spcAft>
              <a:spcPct val="35000"/>
            </a:spcAft>
            <a:buNone/>
          </a:pPr>
          <a:r>
            <a:rPr lang="en-US" sz="2800" kern="1200" dirty="0"/>
            <a:t>Identify stakeholders and perspectives</a:t>
          </a:r>
        </a:p>
      </dsp:txBody>
      <dsp:txXfrm>
        <a:off x="1708149" y="1630704"/>
        <a:ext cx="5124450" cy="1069067"/>
      </dsp:txXfrm>
    </dsp:sp>
    <dsp:sp modelId="{1FF84E3E-3847-44A3-8903-BF2B4FE6ADA7}">
      <dsp:nvSpPr>
        <dsp:cNvPr id="0" name=""/>
        <dsp:cNvSpPr/>
      </dsp:nvSpPr>
      <dsp:spPr>
        <a:xfrm rot="10800000">
          <a:off x="0" y="2026"/>
          <a:ext cx="1708150" cy="1644719"/>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1484" tIns="234696" rIns="121484" bIns="234696" numCol="1" spcCol="1270" anchor="ctr" anchorCtr="0">
          <a:noAutofit/>
        </a:bodyPr>
        <a:lstStyle/>
        <a:p>
          <a:pPr marL="0" lvl="0" indent="0" algn="ctr" defTabSz="1466850">
            <a:lnSpc>
              <a:spcPct val="90000"/>
            </a:lnSpc>
            <a:spcBef>
              <a:spcPct val="0"/>
            </a:spcBef>
            <a:spcAft>
              <a:spcPct val="35000"/>
            </a:spcAft>
            <a:buNone/>
          </a:pPr>
          <a:r>
            <a:rPr lang="en-US" sz="3300" kern="1200"/>
            <a:t>Describe</a:t>
          </a:r>
        </a:p>
      </dsp:txBody>
      <dsp:txXfrm rot="-10800000">
        <a:off x="0" y="2026"/>
        <a:ext cx="1708150" cy="1069067"/>
      </dsp:txXfrm>
    </dsp:sp>
    <dsp:sp modelId="{426EA5F8-D4B9-4026-917F-31D594038A38}">
      <dsp:nvSpPr>
        <dsp:cNvPr id="0" name=""/>
        <dsp:cNvSpPr/>
      </dsp:nvSpPr>
      <dsp:spPr>
        <a:xfrm>
          <a:off x="1708149" y="2026"/>
          <a:ext cx="5124450" cy="1069067"/>
        </a:xfrm>
        <a:prstGeom prst="rect">
          <a:avLst/>
        </a:prstGeom>
        <a:solidFill>
          <a:srgbClr val="EBDFD2">
            <a:alpha val="89804"/>
          </a:srgb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3948" tIns="355600" rIns="103948" bIns="355600" numCol="1" spcCol="1270" anchor="ctr" anchorCtr="0">
          <a:noAutofit/>
        </a:bodyPr>
        <a:lstStyle/>
        <a:p>
          <a:pPr marL="0" lvl="0" indent="0" algn="l" defTabSz="1244600">
            <a:lnSpc>
              <a:spcPct val="90000"/>
            </a:lnSpc>
            <a:spcBef>
              <a:spcPct val="0"/>
            </a:spcBef>
            <a:spcAft>
              <a:spcPct val="35000"/>
            </a:spcAft>
            <a:buNone/>
          </a:pPr>
          <a:r>
            <a:rPr lang="en-US" sz="2800" kern="1200" dirty="0"/>
            <a:t>Describe the scenario in need of a communication plan</a:t>
          </a:r>
        </a:p>
      </dsp:txBody>
      <dsp:txXfrm>
        <a:off x="1708149" y="2026"/>
        <a:ext cx="5124450" cy="1069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5A7E4-6608-49CE-8716-BB1120CB7A83}">
      <dsp:nvSpPr>
        <dsp:cNvPr id="0" name=""/>
        <dsp:cNvSpPr/>
      </dsp:nvSpPr>
      <dsp:spPr>
        <a:xfrm>
          <a:off x="0" y="0"/>
          <a:ext cx="3315119" cy="916880"/>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Description</a:t>
          </a:r>
          <a:endParaRPr lang="en-US" sz="2800" kern="1200" dirty="0"/>
        </a:p>
      </dsp:txBody>
      <dsp:txXfrm>
        <a:off x="26854" y="26854"/>
        <a:ext cx="2218460" cy="863172"/>
      </dsp:txXfrm>
    </dsp:sp>
    <dsp:sp modelId="{4D7A3C46-060B-4ED0-828C-8165850E55E8}">
      <dsp:nvSpPr>
        <dsp:cNvPr id="0" name=""/>
        <dsp:cNvSpPr/>
      </dsp:nvSpPr>
      <dsp:spPr>
        <a:xfrm>
          <a:off x="247557" y="1068081"/>
          <a:ext cx="3315119" cy="916880"/>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Goals</a:t>
          </a:r>
          <a:endParaRPr lang="en-US" sz="2800" kern="1200" dirty="0"/>
        </a:p>
      </dsp:txBody>
      <dsp:txXfrm>
        <a:off x="274411" y="1094935"/>
        <a:ext cx="2417881" cy="863172"/>
      </dsp:txXfrm>
    </dsp:sp>
    <dsp:sp modelId="{F4034701-8F27-4D05-99BB-1042483FE0A2}">
      <dsp:nvSpPr>
        <dsp:cNvPr id="0" name=""/>
        <dsp:cNvSpPr/>
      </dsp:nvSpPr>
      <dsp:spPr>
        <a:xfrm>
          <a:off x="495115" y="2088448"/>
          <a:ext cx="3315119" cy="916880"/>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Perceptions</a:t>
          </a:r>
          <a:endParaRPr lang="en-US" sz="2800" kern="1200" dirty="0"/>
        </a:p>
      </dsp:txBody>
      <dsp:txXfrm>
        <a:off x="521969" y="2115302"/>
        <a:ext cx="2417881" cy="863172"/>
      </dsp:txXfrm>
    </dsp:sp>
    <dsp:sp modelId="{935E1FDD-3836-4A1A-8083-8CAC45502E39}">
      <dsp:nvSpPr>
        <dsp:cNvPr id="0" name=""/>
        <dsp:cNvSpPr/>
      </dsp:nvSpPr>
      <dsp:spPr>
        <a:xfrm>
          <a:off x="742672" y="3132673"/>
          <a:ext cx="3315119" cy="916880"/>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Key</a:t>
          </a:r>
          <a:r>
            <a:rPr lang="en-US" sz="2800" kern="1200" dirty="0"/>
            <a:t> </a:t>
          </a:r>
          <a:r>
            <a:rPr lang="en-US" sz="2800" b="1" kern="1200" dirty="0"/>
            <a:t>messages</a:t>
          </a:r>
          <a:endParaRPr lang="en-US" sz="2800" kern="1200" dirty="0"/>
        </a:p>
      </dsp:txBody>
      <dsp:txXfrm>
        <a:off x="769526" y="3159527"/>
        <a:ext cx="2417881" cy="863172"/>
      </dsp:txXfrm>
    </dsp:sp>
    <dsp:sp modelId="{F37D8DC0-4F81-4088-ABEF-6DA7FDDDCB59}">
      <dsp:nvSpPr>
        <dsp:cNvPr id="0" name=""/>
        <dsp:cNvSpPr/>
      </dsp:nvSpPr>
      <dsp:spPr>
        <a:xfrm>
          <a:off x="990230" y="4176897"/>
          <a:ext cx="3315119" cy="916880"/>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Logistics</a:t>
          </a:r>
        </a:p>
      </dsp:txBody>
      <dsp:txXfrm>
        <a:off x="1017084" y="4203751"/>
        <a:ext cx="2417881" cy="863172"/>
      </dsp:txXfrm>
    </dsp:sp>
    <dsp:sp modelId="{6A408D14-1EC7-455D-A5B5-3D1B43530155}">
      <dsp:nvSpPr>
        <dsp:cNvPr id="0" name=""/>
        <dsp:cNvSpPr/>
      </dsp:nvSpPr>
      <dsp:spPr>
        <a:xfrm>
          <a:off x="2719147" y="669831"/>
          <a:ext cx="595972" cy="595972"/>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2853241" y="669831"/>
        <a:ext cx="327784" cy="448469"/>
      </dsp:txXfrm>
    </dsp:sp>
    <dsp:sp modelId="{6C956030-BC0E-4EF5-ACF0-B5E77CEC1E37}">
      <dsp:nvSpPr>
        <dsp:cNvPr id="0" name=""/>
        <dsp:cNvSpPr/>
      </dsp:nvSpPr>
      <dsp:spPr>
        <a:xfrm>
          <a:off x="2966705" y="1714056"/>
          <a:ext cx="595972" cy="595972"/>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100799" y="1714056"/>
        <a:ext cx="327784" cy="448469"/>
      </dsp:txXfrm>
    </dsp:sp>
    <dsp:sp modelId="{38FFAB08-791C-4504-AF65-8E7CAB6F66FE}">
      <dsp:nvSpPr>
        <dsp:cNvPr id="0" name=""/>
        <dsp:cNvSpPr/>
      </dsp:nvSpPr>
      <dsp:spPr>
        <a:xfrm>
          <a:off x="3214262" y="2742999"/>
          <a:ext cx="595972" cy="595972"/>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348356" y="2742999"/>
        <a:ext cx="327784" cy="448469"/>
      </dsp:txXfrm>
    </dsp:sp>
    <dsp:sp modelId="{EC88A38B-245E-4DB0-A5B8-AAB0FEFC6FA9}">
      <dsp:nvSpPr>
        <dsp:cNvPr id="0" name=""/>
        <dsp:cNvSpPr/>
      </dsp:nvSpPr>
      <dsp:spPr>
        <a:xfrm>
          <a:off x="3461820" y="3797411"/>
          <a:ext cx="595972" cy="595972"/>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595914" y="3797411"/>
        <a:ext cx="327784" cy="4484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5A7E4-6608-49CE-8716-BB1120CB7A83}">
      <dsp:nvSpPr>
        <dsp:cNvPr id="0" name=""/>
        <dsp:cNvSpPr/>
      </dsp:nvSpPr>
      <dsp:spPr>
        <a:xfrm>
          <a:off x="0" y="0"/>
          <a:ext cx="3669015" cy="106180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Description</a:t>
          </a:r>
          <a:endParaRPr lang="en-US" sz="3100" kern="1200" dirty="0"/>
        </a:p>
      </dsp:txBody>
      <dsp:txXfrm>
        <a:off x="31099" y="31099"/>
        <a:ext cx="2399015" cy="999605"/>
      </dsp:txXfrm>
    </dsp:sp>
    <dsp:sp modelId="{4D7A3C46-060B-4ED0-828C-8165850E55E8}">
      <dsp:nvSpPr>
        <dsp:cNvPr id="0" name=""/>
        <dsp:cNvSpPr/>
      </dsp:nvSpPr>
      <dsp:spPr>
        <a:xfrm>
          <a:off x="273984" y="1209276"/>
          <a:ext cx="3669015" cy="106180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Goals</a:t>
          </a:r>
          <a:endParaRPr lang="en-US" sz="3100" kern="1200" dirty="0"/>
        </a:p>
      </dsp:txBody>
      <dsp:txXfrm>
        <a:off x="305083" y="1240375"/>
        <a:ext cx="2642659" cy="999605"/>
      </dsp:txXfrm>
    </dsp:sp>
    <dsp:sp modelId="{F4034701-8F27-4D05-99BB-1042483FE0A2}">
      <dsp:nvSpPr>
        <dsp:cNvPr id="0" name=""/>
        <dsp:cNvSpPr/>
      </dsp:nvSpPr>
      <dsp:spPr>
        <a:xfrm>
          <a:off x="547969" y="2418553"/>
          <a:ext cx="3669015" cy="106180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Perceptions</a:t>
          </a:r>
          <a:endParaRPr lang="en-US" sz="3100" kern="1200" dirty="0"/>
        </a:p>
      </dsp:txBody>
      <dsp:txXfrm>
        <a:off x="579068" y="2449652"/>
        <a:ext cx="2642659" cy="999605"/>
      </dsp:txXfrm>
    </dsp:sp>
    <dsp:sp modelId="{935E1FDD-3836-4A1A-8083-8CAC45502E39}">
      <dsp:nvSpPr>
        <dsp:cNvPr id="0" name=""/>
        <dsp:cNvSpPr/>
      </dsp:nvSpPr>
      <dsp:spPr>
        <a:xfrm>
          <a:off x="821954" y="3627829"/>
          <a:ext cx="3669015" cy="106180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Key</a:t>
          </a:r>
          <a:r>
            <a:rPr lang="en-US" sz="3100" kern="1200" dirty="0"/>
            <a:t> </a:t>
          </a:r>
          <a:r>
            <a:rPr lang="en-US" sz="3100" b="1" kern="1200" dirty="0"/>
            <a:t>messages</a:t>
          </a:r>
          <a:endParaRPr lang="en-US" sz="3100" kern="1200" dirty="0"/>
        </a:p>
      </dsp:txBody>
      <dsp:txXfrm>
        <a:off x="853053" y="3658928"/>
        <a:ext cx="2642659" cy="999605"/>
      </dsp:txXfrm>
    </dsp:sp>
    <dsp:sp modelId="{F37D8DC0-4F81-4088-ABEF-6DA7FDDDCB59}">
      <dsp:nvSpPr>
        <dsp:cNvPr id="0" name=""/>
        <dsp:cNvSpPr/>
      </dsp:nvSpPr>
      <dsp:spPr>
        <a:xfrm>
          <a:off x="1095939" y="4837106"/>
          <a:ext cx="3669015" cy="1061803"/>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Logistics</a:t>
          </a:r>
        </a:p>
      </dsp:txBody>
      <dsp:txXfrm>
        <a:off x="1127038" y="4868205"/>
        <a:ext cx="2642659" cy="999605"/>
      </dsp:txXfrm>
    </dsp:sp>
    <dsp:sp modelId="{6A408D14-1EC7-455D-A5B5-3D1B43530155}">
      <dsp:nvSpPr>
        <dsp:cNvPr id="0" name=""/>
        <dsp:cNvSpPr/>
      </dsp:nvSpPr>
      <dsp:spPr>
        <a:xfrm>
          <a:off x="2978842" y="775706"/>
          <a:ext cx="690172" cy="690172"/>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3134131" y="775706"/>
        <a:ext cx="379594" cy="519354"/>
      </dsp:txXfrm>
    </dsp:sp>
    <dsp:sp modelId="{6C956030-BC0E-4EF5-ACF0-B5E77CEC1E37}">
      <dsp:nvSpPr>
        <dsp:cNvPr id="0" name=""/>
        <dsp:cNvSpPr/>
      </dsp:nvSpPr>
      <dsp:spPr>
        <a:xfrm>
          <a:off x="3252827" y="1984983"/>
          <a:ext cx="690172" cy="690172"/>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3408116" y="1984983"/>
        <a:ext cx="379594" cy="519354"/>
      </dsp:txXfrm>
    </dsp:sp>
    <dsp:sp modelId="{38FFAB08-791C-4504-AF65-8E7CAB6F66FE}">
      <dsp:nvSpPr>
        <dsp:cNvPr id="0" name=""/>
        <dsp:cNvSpPr/>
      </dsp:nvSpPr>
      <dsp:spPr>
        <a:xfrm>
          <a:off x="3526812" y="3176563"/>
          <a:ext cx="690172" cy="690172"/>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3682101" y="3176563"/>
        <a:ext cx="379594" cy="519354"/>
      </dsp:txXfrm>
    </dsp:sp>
    <dsp:sp modelId="{EC88A38B-245E-4DB0-A5B8-AAB0FEFC6FA9}">
      <dsp:nvSpPr>
        <dsp:cNvPr id="0" name=""/>
        <dsp:cNvSpPr/>
      </dsp:nvSpPr>
      <dsp:spPr>
        <a:xfrm>
          <a:off x="3800797" y="4397637"/>
          <a:ext cx="690172" cy="690172"/>
        </a:xfrm>
        <a:prstGeom prst="downArrow">
          <a:avLst>
            <a:gd name="adj1" fmla="val 55000"/>
            <a:gd name="adj2" fmla="val 45000"/>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3956086" y="4397637"/>
        <a:ext cx="379594" cy="5193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72AD3-AB1C-4D5E-8E23-D2D1ECA8D2F2}">
      <dsp:nvSpPr>
        <dsp:cNvPr id="0" name=""/>
        <dsp:cNvSpPr/>
      </dsp:nvSpPr>
      <dsp:spPr>
        <a:xfrm>
          <a:off x="704213" y="641"/>
          <a:ext cx="2470302" cy="1482181"/>
        </a:xfrm>
        <a:prstGeom prst="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Social media contest for library users</a:t>
          </a:r>
        </a:p>
      </dsp:txBody>
      <dsp:txXfrm>
        <a:off x="704213" y="641"/>
        <a:ext cx="2470302" cy="1482181"/>
      </dsp:txXfrm>
    </dsp:sp>
    <dsp:sp modelId="{2AA4727F-BEB9-4829-8546-39660E0E66DC}">
      <dsp:nvSpPr>
        <dsp:cNvPr id="0" name=""/>
        <dsp:cNvSpPr/>
      </dsp:nvSpPr>
      <dsp:spPr>
        <a:xfrm>
          <a:off x="3421546" y="641"/>
          <a:ext cx="2470302" cy="1482181"/>
        </a:xfrm>
        <a:prstGeom prst="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Introduction to Friends of the Library group</a:t>
          </a:r>
        </a:p>
      </dsp:txBody>
      <dsp:txXfrm>
        <a:off x="3421546" y="641"/>
        <a:ext cx="2470302" cy="1482181"/>
      </dsp:txXfrm>
    </dsp:sp>
    <dsp:sp modelId="{92047B41-D7A0-4186-88FD-4301502A6163}">
      <dsp:nvSpPr>
        <dsp:cNvPr id="0" name=""/>
        <dsp:cNvSpPr/>
      </dsp:nvSpPr>
      <dsp:spPr>
        <a:xfrm>
          <a:off x="704213" y="1729853"/>
          <a:ext cx="2470302" cy="1482181"/>
        </a:xfrm>
        <a:prstGeom prst="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Overview with library staff</a:t>
          </a:r>
        </a:p>
      </dsp:txBody>
      <dsp:txXfrm>
        <a:off x="704213" y="1729853"/>
        <a:ext cx="2470302" cy="1482181"/>
      </dsp:txXfrm>
    </dsp:sp>
    <dsp:sp modelId="{700C319E-EE28-4BB1-B5C8-980F148DD331}">
      <dsp:nvSpPr>
        <dsp:cNvPr id="0" name=""/>
        <dsp:cNvSpPr/>
      </dsp:nvSpPr>
      <dsp:spPr>
        <a:xfrm>
          <a:off x="3421546" y="1729853"/>
          <a:ext cx="2470302" cy="1482181"/>
        </a:xfrm>
        <a:prstGeom prst="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Article in library newsletter</a:t>
          </a:r>
        </a:p>
      </dsp:txBody>
      <dsp:txXfrm>
        <a:off x="3421546" y="1729853"/>
        <a:ext cx="2470302" cy="1482181"/>
      </dsp:txXfrm>
    </dsp:sp>
    <dsp:sp modelId="{D508DF8B-9E42-4BCD-922C-7036DA995B69}">
      <dsp:nvSpPr>
        <dsp:cNvPr id="0" name=""/>
        <dsp:cNvSpPr/>
      </dsp:nvSpPr>
      <dsp:spPr>
        <a:xfrm>
          <a:off x="704213" y="3459065"/>
          <a:ext cx="2470302" cy="1482181"/>
        </a:xfrm>
        <a:prstGeom prst="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Distribution of bookmarks and table tents</a:t>
          </a:r>
        </a:p>
      </dsp:txBody>
      <dsp:txXfrm>
        <a:off x="704213" y="3459065"/>
        <a:ext cx="2470302" cy="1482181"/>
      </dsp:txXfrm>
    </dsp:sp>
    <dsp:sp modelId="{898A9997-877B-4BC2-911E-DC4AA52CF5FF}">
      <dsp:nvSpPr>
        <dsp:cNvPr id="0" name=""/>
        <dsp:cNvSpPr/>
      </dsp:nvSpPr>
      <dsp:spPr>
        <a:xfrm>
          <a:off x="3421546" y="3459065"/>
          <a:ext cx="2470302" cy="1482181"/>
        </a:xfrm>
        <a:prstGeom prst="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Publish “about self-checkout” web site</a:t>
          </a:r>
        </a:p>
      </dsp:txBody>
      <dsp:txXfrm>
        <a:off x="3421546" y="3459065"/>
        <a:ext cx="2470302" cy="14821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86F52-1CE7-4559-AD73-DE6AC8D97C52}">
      <dsp:nvSpPr>
        <dsp:cNvPr id="0" name=""/>
        <dsp:cNvSpPr/>
      </dsp:nvSpPr>
      <dsp:spPr>
        <a:xfrm>
          <a:off x="4483876" y="859020"/>
          <a:ext cx="582884" cy="91440"/>
        </a:xfrm>
        <a:custGeom>
          <a:avLst/>
          <a:gdLst/>
          <a:ahLst/>
          <a:cxnLst/>
          <a:rect l="0" t="0" r="0" b="0"/>
          <a:pathLst>
            <a:path>
              <a:moveTo>
                <a:pt x="0" y="45720"/>
              </a:moveTo>
              <a:lnTo>
                <a:pt x="582884" y="45720"/>
              </a:lnTo>
            </a:path>
          </a:pathLst>
        </a:custGeom>
        <a:noFill/>
        <a:ln w="50800" cap="flat" cmpd="sng" algn="ctr">
          <a:solidFill>
            <a:schemeClr val="tx2">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59981" y="901673"/>
        <a:ext cx="30674" cy="6134"/>
      </dsp:txXfrm>
    </dsp:sp>
    <dsp:sp modelId="{9E2C2BC9-3589-4D61-9630-84F82F8F34F3}">
      <dsp:nvSpPr>
        <dsp:cNvPr id="0" name=""/>
        <dsp:cNvSpPr/>
      </dsp:nvSpPr>
      <dsp:spPr>
        <a:xfrm>
          <a:off x="1451" y="104543"/>
          <a:ext cx="4484225" cy="1600394"/>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0701" tIns="137194" rIns="130701" bIns="137194" numCol="1" spcCol="1270" anchor="ctr" anchorCtr="0">
          <a:noAutofit/>
        </a:bodyPr>
        <a:lstStyle/>
        <a:p>
          <a:pPr marL="0" lvl="0" indent="0" algn="ctr" defTabSz="1422400">
            <a:lnSpc>
              <a:spcPct val="90000"/>
            </a:lnSpc>
            <a:spcBef>
              <a:spcPct val="0"/>
            </a:spcBef>
            <a:spcAft>
              <a:spcPct val="35000"/>
            </a:spcAft>
            <a:buNone/>
          </a:pPr>
          <a:r>
            <a:rPr lang="en-US" sz="3200" kern="1200" dirty="0"/>
            <a:t>Describe a scenario in need of a communication plan</a:t>
          </a:r>
        </a:p>
      </dsp:txBody>
      <dsp:txXfrm>
        <a:off x="1451" y="104543"/>
        <a:ext cx="4484225" cy="1600394"/>
      </dsp:txXfrm>
    </dsp:sp>
    <dsp:sp modelId="{1B58285C-B72F-40FA-8BA4-BE36B0CCF3F1}">
      <dsp:nvSpPr>
        <dsp:cNvPr id="0" name=""/>
        <dsp:cNvSpPr/>
      </dsp:nvSpPr>
      <dsp:spPr>
        <a:xfrm>
          <a:off x="2287454" y="1703137"/>
          <a:ext cx="5077544" cy="582884"/>
        </a:xfrm>
        <a:custGeom>
          <a:avLst/>
          <a:gdLst/>
          <a:ahLst/>
          <a:cxnLst/>
          <a:rect l="0" t="0" r="0" b="0"/>
          <a:pathLst>
            <a:path>
              <a:moveTo>
                <a:pt x="5077544" y="0"/>
              </a:moveTo>
              <a:lnTo>
                <a:pt x="5077544" y="308542"/>
              </a:lnTo>
              <a:lnTo>
                <a:pt x="0" y="308542"/>
              </a:lnTo>
              <a:lnTo>
                <a:pt x="0" y="582884"/>
              </a:lnTo>
            </a:path>
          </a:pathLst>
        </a:custGeom>
        <a:noFill/>
        <a:ln w="50800" cap="flat" cmpd="sng" algn="ctr">
          <a:solidFill>
            <a:schemeClr val="tx2">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8365" y="1991512"/>
        <a:ext cx="255723" cy="6134"/>
      </dsp:txXfrm>
    </dsp:sp>
    <dsp:sp modelId="{645212AC-3143-4DF8-A965-AD4E128301B8}">
      <dsp:nvSpPr>
        <dsp:cNvPr id="0" name=""/>
        <dsp:cNvSpPr/>
      </dsp:nvSpPr>
      <dsp:spPr>
        <a:xfrm>
          <a:off x="5099161" y="104543"/>
          <a:ext cx="4531677" cy="1600394"/>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0701" tIns="137194" rIns="130701" bIns="137194" numCol="1" spcCol="1270" anchor="ctr" anchorCtr="0">
          <a:noAutofit/>
        </a:bodyPr>
        <a:lstStyle/>
        <a:p>
          <a:pPr marL="0" lvl="0" indent="0" algn="ctr" defTabSz="1422400">
            <a:lnSpc>
              <a:spcPct val="90000"/>
            </a:lnSpc>
            <a:spcBef>
              <a:spcPct val="0"/>
            </a:spcBef>
            <a:spcAft>
              <a:spcPct val="35000"/>
            </a:spcAft>
            <a:buNone/>
          </a:pPr>
          <a:r>
            <a:rPr lang="en-US" sz="3200" kern="1200" dirty="0"/>
            <a:t>Identify stakeholders and perspectives</a:t>
          </a:r>
        </a:p>
      </dsp:txBody>
      <dsp:txXfrm>
        <a:off x="5099161" y="104543"/>
        <a:ext cx="4531677" cy="1600394"/>
      </dsp:txXfrm>
    </dsp:sp>
    <dsp:sp modelId="{81A15336-0D2F-46D4-8FBA-CBB2322BADD3}">
      <dsp:nvSpPr>
        <dsp:cNvPr id="0" name=""/>
        <dsp:cNvSpPr/>
      </dsp:nvSpPr>
      <dsp:spPr>
        <a:xfrm>
          <a:off x="4571658" y="3072899"/>
          <a:ext cx="582884" cy="91440"/>
        </a:xfrm>
        <a:custGeom>
          <a:avLst/>
          <a:gdLst/>
          <a:ahLst/>
          <a:cxnLst/>
          <a:rect l="0" t="0" r="0" b="0"/>
          <a:pathLst>
            <a:path>
              <a:moveTo>
                <a:pt x="0" y="45720"/>
              </a:moveTo>
              <a:lnTo>
                <a:pt x="582884" y="45720"/>
              </a:lnTo>
            </a:path>
          </a:pathLst>
        </a:custGeom>
        <a:noFill/>
        <a:ln w="50800" cap="flat" cmpd="sng" algn="ctr">
          <a:solidFill>
            <a:schemeClr val="tx2">
              <a:lumMod val="75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47763" y="3115552"/>
        <a:ext cx="30674" cy="6134"/>
      </dsp:txXfrm>
    </dsp:sp>
    <dsp:sp modelId="{A43CA65C-C961-4A4D-96A3-0BD1E9862476}">
      <dsp:nvSpPr>
        <dsp:cNvPr id="0" name=""/>
        <dsp:cNvSpPr/>
      </dsp:nvSpPr>
      <dsp:spPr>
        <a:xfrm>
          <a:off x="1451" y="2318422"/>
          <a:ext cx="4572007" cy="1600394"/>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0701" tIns="137194" rIns="130701" bIns="137194" numCol="1" spcCol="1270" anchor="ctr" anchorCtr="0">
          <a:noAutofit/>
        </a:bodyPr>
        <a:lstStyle/>
        <a:p>
          <a:pPr marL="0" lvl="0" indent="0" algn="ctr" defTabSz="1377950">
            <a:lnSpc>
              <a:spcPct val="90000"/>
            </a:lnSpc>
            <a:spcBef>
              <a:spcPct val="0"/>
            </a:spcBef>
            <a:spcAft>
              <a:spcPct val="35000"/>
            </a:spcAft>
            <a:buNone/>
          </a:pPr>
          <a:r>
            <a:rPr lang="en-US" sz="3100" kern="1200" dirty="0"/>
            <a:t>Design appropriate communication actions</a:t>
          </a:r>
        </a:p>
      </dsp:txBody>
      <dsp:txXfrm>
        <a:off x="1451" y="2318422"/>
        <a:ext cx="4572007" cy="1600394"/>
      </dsp:txXfrm>
    </dsp:sp>
    <dsp:sp modelId="{807AE16C-7F8D-4A70-AFA3-8A86755A2005}">
      <dsp:nvSpPr>
        <dsp:cNvPr id="0" name=""/>
        <dsp:cNvSpPr/>
      </dsp:nvSpPr>
      <dsp:spPr>
        <a:xfrm>
          <a:off x="5186942" y="2318422"/>
          <a:ext cx="4531677" cy="1600394"/>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0701" tIns="137194" rIns="130701" bIns="137194" numCol="1" spcCol="1270" anchor="ctr" anchorCtr="0">
          <a:noAutofit/>
        </a:bodyPr>
        <a:lstStyle/>
        <a:p>
          <a:pPr marL="0" lvl="0" indent="0" algn="ctr" defTabSz="1377950">
            <a:lnSpc>
              <a:spcPct val="90000"/>
            </a:lnSpc>
            <a:spcBef>
              <a:spcPct val="0"/>
            </a:spcBef>
            <a:spcAft>
              <a:spcPct val="35000"/>
            </a:spcAft>
            <a:buNone/>
          </a:pPr>
          <a:r>
            <a:rPr lang="en-US" sz="3100" kern="1200" dirty="0"/>
            <a:t>Create a communication timeline</a:t>
          </a:r>
        </a:p>
      </dsp:txBody>
      <dsp:txXfrm>
        <a:off x="5186942" y="2318422"/>
        <a:ext cx="4531677" cy="16003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B5DF0-04DC-4A27-AFB4-01A2F3FCBE76}">
      <dsp:nvSpPr>
        <dsp:cNvPr id="0" name=""/>
        <dsp:cNvSpPr/>
      </dsp:nvSpPr>
      <dsp:spPr>
        <a:xfrm>
          <a:off x="2376" y="141571"/>
          <a:ext cx="2962045" cy="740511"/>
        </a:xfrm>
        <a:prstGeom prst="roundRect">
          <a:avLst>
            <a:gd name="adj" fmla="val 10000"/>
          </a:avLst>
        </a:prstGeom>
        <a:solidFill>
          <a:srgbClr val="EBDFD8"/>
        </a:solidFill>
        <a:ln w="15875" cap="flat" cmpd="sng" algn="ctr">
          <a:solidFill>
            <a:schemeClr val="accent2">
              <a:tint val="4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lumMod val="90000"/>
                  <a:lumOff val="10000"/>
                </a:schemeClr>
              </a:solidFill>
            </a:rPr>
            <a:t>Art History Faculty</a:t>
          </a:r>
        </a:p>
      </dsp:txBody>
      <dsp:txXfrm>
        <a:off x="24065" y="163260"/>
        <a:ext cx="2918667" cy="697133"/>
      </dsp:txXfrm>
    </dsp:sp>
    <dsp:sp modelId="{527D48D2-0A7F-4051-958B-29CA149A6698}">
      <dsp:nvSpPr>
        <dsp:cNvPr id="0" name=""/>
        <dsp:cNvSpPr/>
      </dsp:nvSpPr>
      <dsp:spPr>
        <a:xfrm rot="5400000">
          <a:off x="1418604" y="946877"/>
          <a:ext cx="129589" cy="129589"/>
        </a:xfrm>
        <a:prstGeom prst="rightArrow">
          <a:avLst>
            <a:gd name="adj1" fmla="val 66700"/>
            <a:gd name="adj2" fmla="val 50000"/>
          </a:avLst>
        </a:prstGeom>
        <a:solidFill>
          <a:srgbClr val="EBDFD8"/>
        </a:solidFill>
        <a:ln>
          <a:solidFill>
            <a:srgbClr val="7030A0"/>
          </a:solidFill>
        </a:ln>
        <a:effectLst/>
      </dsp:spPr>
      <dsp:style>
        <a:lnRef idx="0">
          <a:scrgbClr r="0" g="0" b="0"/>
        </a:lnRef>
        <a:fillRef idx="1">
          <a:scrgbClr r="0" g="0" b="0"/>
        </a:fillRef>
        <a:effectRef idx="0">
          <a:scrgbClr r="0" g="0" b="0"/>
        </a:effectRef>
        <a:fontRef idx="minor">
          <a:schemeClr val="lt1"/>
        </a:fontRef>
      </dsp:style>
    </dsp:sp>
    <dsp:sp modelId="{A3B110DF-AF7B-432F-BA30-59EEA799A122}">
      <dsp:nvSpPr>
        <dsp:cNvPr id="0" name=""/>
        <dsp:cNvSpPr/>
      </dsp:nvSpPr>
      <dsp:spPr>
        <a:xfrm>
          <a:off x="2376" y="1141261"/>
          <a:ext cx="2962045" cy="740511"/>
        </a:xfrm>
        <a:prstGeom prst="roundRect">
          <a:avLst>
            <a:gd name="adj" fmla="val 10000"/>
          </a:avLst>
        </a:prstGeom>
        <a:solidFill>
          <a:srgbClr val="EBDFD8">
            <a:alpha val="90000"/>
          </a:srgbClr>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“Personal touch”</a:t>
          </a:r>
        </a:p>
      </dsp:txBody>
      <dsp:txXfrm>
        <a:off x="24065" y="1162950"/>
        <a:ext cx="2918667" cy="697133"/>
      </dsp:txXfrm>
    </dsp:sp>
    <dsp:sp modelId="{BE88498A-5E52-423D-BB34-9B76622E3563}">
      <dsp:nvSpPr>
        <dsp:cNvPr id="0" name=""/>
        <dsp:cNvSpPr/>
      </dsp:nvSpPr>
      <dsp:spPr>
        <a:xfrm rot="5400000">
          <a:off x="1418604" y="1946567"/>
          <a:ext cx="129589" cy="129589"/>
        </a:xfrm>
        <a:prstGeom prst="rightArrow">
          <a:avLst>
            <a:gd name="adj1" fmla="val 66700"/>
            <a:gd name="adj2" fmla="val 50000"/>
          </a:avLst>
        </a:prstGeom>
        <a:solidFill>
          <a:srgbClr val="EBDFD8"/>
        </a:solidFill>
        <a:ln>
          <a:solidFill>
            <a:srgbClr val="7030A0"/>
          </a:solidFill>
        </a:ln>
        <a:effectLst/>
      </dsp:spPr>
      <dsp:style>
        <a:lnRef idx="0">
          <a:scrgbClr r="0" g="0" b="0"/>
        </a:lnRef>
        <a:fillRef idx="1">
          <a:scrgbClr r="0" g="0" b="0"/>
        </a:fillRef>
        <a:effectRef idx="0">
          <a:scrgbClr r="0" g="0" b="0"/>
        </a:effectRef>
        <a:fontRef idx="minor">
          <a:schemeClr val="lt1"/>
        </a:fontRef>
      </dsp:style>
    </dsp:sp>
    <dsp:sp modelId="{C87BD212-4C74-4AF2-9065-6F2F0C1ACA63}">
      <dsp:nvSpPr>
        <dsp:cNvPr id="0" name=""/>
        <dsp:cNvSpPr/>
      </dsp:nvSpPr>
      <dsp:spPr>
        <a:xfrm>
          <a:off x="2376" y="2140951"/>
          <a:ext cx="2962045" cy="740511"/>
        </a:xfrm>
        <a:prstGeom prst="roundRect">
          <a:avLst>
            <a:gd name="adj" fmla="val 10000"/>
          </a:avLst>
        </a:prstGeom>
        <a:solidFill>
          <a:srgbClr val="EBDFD8">
            <a:alpha val="90000"/>
          </a:srgbClr>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Tailored emails</a:t>
          </a:r>
        </a:p>
      </dsp:txBody>
      <dsp:txXfrm>
        <a:off x="24065" y="2162640"/>
        <a:ext cx="2918667" cy="697133"/>
      </dsp:txXfrm>
    </dsp:sp>
    <dsp:sp modelId="{8B6DD3A5-56C1-472B-ACDD-92B8D2B9E953}">
      <dsp:nvSpPr>
        <dsp:cNvPr id="0" name=""/>
        <dsp:cNvSpPr/>
      </dsp:nvSpPr>
      <dsp:spPr>
        <a:xfrm rot="5400000">
          <a:off x="1418604" y="2946258"/>
          <a:ext cx="129589" cy="129589"/>
        </a:xfrm>
        <a:prstGeom prst="rightArrow">
          <a:avLst>
            <a:gd name="adj1" fmla="val 66700"/>
            <a:gd name="adj2" fmla="val 50000"/>
          </a:avLst>
        </a:prstGeom>
        <a:solidFill>
          <a:srgbClr val="EBDFD8"/>
        </a:solidFill>
        <a:ln>
          <a:solidFill>
            <a:srgbClr val="7030A0"/>
          </a:solidFill>
        </a:ln>
        <a:effectLst/>
      </dsp:spPr>
      <dsp:style>
        <a:lnRef idx="0">
          <a:scrgbClr r="0" g="0" b="0"/>
        </a:lnRef>
        <a:fillRef idx="1">
          <a:scrgbClr r="0" g="0" b="0"/>
        </a:fillRef>
        <a:effectRef idx="0">
          <a:scrgbClr r="0" g="0" b="0"/>
        </a:effectRef>
        <a:fontRef idx="minor">
          <a:schemeClr val="lt1"/>
        </a:fontRef>
      </dsp:style>
    </dsp:sp>
    <dsp:sp modelId="{8323BED9-6087-479E-A75F-F31D10D28A33}">
      <dsp:nvSpPr>
        <dsp:cNvPr id="0" name=""/>
        <dsp:cNvSpPr/>
      </dsp:nvSpPr>
      <dsp:spPr>
        <a:xfrm>
          <a:off x="2376" y="3140642"/>
          <a:ext cx="2962045" cy="740511"/>
        </a:xfrm>
        <a:prstGeom prst="roundRect">
          <a:avLst>
            <a:gd name="adj" fmla="val 10000"/>
          </a:avLst>
        </a:prstGeom>
        <a:solidFill>
          <a:srgbClr val="EBDFD8">
            <a:alpha val="90000"/>
          </a:srgbClr>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Tailored workshops</a:t>
          </a:r>
        </a:p>
      </dsp:txBody>
      <dsp:txXfrm>
        <a:off x="24065" y="3162331"/>
        <a:ext cx="2918667" cy="697133"/>
      </dsp:txXfrm>
    </dsp:sp>
    <dsp:sp modelId="{B8698B70-35E7-4F89-A809-9EFDF6845F24}">
      <dsp:nvSpPr>
        <dsp:cNvPr id="0" name=""/>
        <dsp:cNvSpPr/>
      </dsp:nvSpPr>
      <dsp:spPr>
        <a:xfrm>
          <a:off x="3379108" y="141571"/>
          <a:ext cx="2962045" cy="851825"/>
        </a:xfrm>
        <a:prstGeom prst="roundRect">
          <a:avLst>
            <a:gd name="adj" fmla="val 10000"/>
          </a:avLst>
        </a:prstGeom>
        <a:solidFill>
          <a:srgbClr val="DDE0DF"/>
        </a:solidFill>
        <a:ln w="15875" cap="flat" cmpd="sng" algn="ctr">
          <a:solidFill>
            <a:schemeClr val="accent2">
              <a:tint val="4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lumMod val="90000"/>
                  <a:lumOff val="10000"/>
                </a:schemeClr>
              </a:solidFill>
            </a:rPr>
            <a:t>Active Users of Old Software</a:t>
          </a:r>
        </a:p>
      </dsp:txBody>
      <dsp:txXfrm>
        <a:off x="3404057" y="166520"/>
        <a:ext cx="2912147" cy="801927"/>
      </dsp:txXfrm>
    </dsp:sp>
    <dsp:sp modelId="{95537D66-8287-411C-8ED1-AFEE74681C89}">
      <dsp:nvSpPr>
        <dsp:cNvPr id="0" name=""/>
        <dsp:cNvSpPr/>
      </dsp:nvSpPr>
      <dsp:spPr>
        <a:xfrm rot="5400000">
          <a:off x="4795336" y="1058191"/>
          <a:ext cx="129589" cy="129589"/>
        </a:xfrm>
        <a:prstGeom prst="rightArrow">
          <a:avLst>
            <a:gd name="adj1" fmla="val 66700"/>
            <a:gd name="adj2" fmla="val 50000"/>
          </a:avLst>
        </a:prstGeom>
        <a:solidFill>
          <a:srgbClr val="DDE0DF"/>
        </a:solidFill>
        <a:ln>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sp>
    <dsp:sp modelId="{2FF59F6D-1678-4282-8119-ECD32EEB53CD}">
      <dsp:nvSpPr>
        <dsp:cNvPr id="0" name=""/>
        <dsp:cNvSpPr/>
      </dsp:nvSpPr>
      <dsp:spPr>
        <a:xfrm>
          <a:off x="3379108" y="1252575"/>
          <a:ext cx="2962045" cy="1135218"/>
        </a:xfrm>
        <a:prstGeom prst="roundRect">
          <a:avLst>
            <a:gd name="adj" fmla="val 10000"/>
          </a:avLst>
        </a:prstGeom>
        <a:solidFill>
          <a:srgbClr val="DDE0DF">
            <a:alpha val="90000"/>
          </a:srgbClr>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Email about updates to old software</a:t>
          </a:r>
        </a:p>
      </dsp:txBody>
      <dsp:txXfrm>
        <a:off x="3412357" y="1285824"/>
        <a:ext cx="2895547" cy="1068720"/>
      </dsp:txXfrm>
    </dsp:sp>
    <dsp:sp modelId="{56324176-D604-4DB4-B483-A36BB8EB1F07}">
      <dsp:nvSpPr>
        <dsp:cNvPr id="0" name=""/>
        <dsp:cNvSpPr/>
      </dsp:nvSpPr>
      <dsp:spPr>
        <a:xfrm rot="5400000">
          <a:off x="4795336" y="2452588"/>
          <a:ext cx="129589" cy="129589"/>
        </a:xfrm>
        <a:prstGeom prst="rightArrow">
          <a:avLst>
            <a:gd name="adj1" fmla="val 66700"/>
            <a:gd name="adj2" fmla="val 50000"/>
          </a:avLst>
        </a:prstGeom>
        <a:solidFill>
          <a:srgbClr val="DDE0DF"/>
        </a:solidFill>
        <a:ln>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sp>
    <dsp:sp modelId="{A2D60C8C-522F-4963-A08E-F93AD9F668FC}">
      <dsp:nvSpPr>
        <dsp:cNvPr id="0" name=""/>
        <dsp:cNvSpPr/>
      </dsp:nvSpPr>
      <dsp:spPr>
        <a:xfrm>
          <a:off x="3379108" y="2646973"/>
          <a:ext cx="2962045" cy="1224109"/>
        </a:xfrm>
        <a:prstGeom prst="roundRect">
          <a:avLst>
            <a:gd name="adj" fmla="val 10000"/>
          </a:avLst>
        </a:prstGeom>
        <a:solidFill>
          <a:srgbClr val="DDE0DF">
            <a:alpha val="90000"/>
          </a:srgbClr>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Workshops about migrating from old to new</a:t>
          </a:r>
        </a:p>
      </dsp:txBody>
      <dsp:txXfrm>
        <a:off x="3414961" y="2682826"/>
        <a:ext cx="2890339" cy="1152403"/>
      </dsp:txXfrm>
    </dsp:sp>
    <dsp:sp modelId="{A6AA8282-D3B8-457E-99C4-4B8CA1BC043D}">
      <dsp:nvSpPr>
        <dsp:cNvPr id="0" name=""/>
        <dsp:cNvSpPr/>
      </dsp:nvSpPr>
      <dsp:spPr>
        <a:xfrm>
          <a:off x="6755840" y="141571"/>
          <a:ext cx="2962045" cy="740511"/>
        </a:xfrm>
        <a:prstGeom prst="roundRect">
          <a:avLst>
            <a:gd name="adj" fmla="val 10000"/>
          </a:avLst>
        </a:prstGeom>
        <a:solidFill>
          <a:srgbClr val="B2CBCA"/>
        </a:solidFill>
        <a:ln w="15875" cap="flat" cmpd="sng" algn="ctr">
          <a:solidFill>
            <a:schemeClr val="accent2">
              <a:tint val="4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lumMod val="90000"/>
                  <a:lumOff val="10000"/>
                </a:schemeClr>
              </a:solidFill>
            </a:rPr>
            <a:t>Faculty At-Large</a:t>
          </a:r>
        </a:p>
      </dsp:txBody>
      <dsp:txXfrm>
        <a:off x="6777529" y="163260"/>
        <a:ext cx="2918667" cy="697133"/>
      </dsp:txXfrm>
    </dsp:sp>
    <dsp:sp modelId="{57DEDBD2-8B70-4232-9D5B-47C85577AA81}">
      <dsp:nvSpPr>
        <dsp:cNvPr id="0" name=""/>
        <dsp:cNvSpPr/>
      </dsp:nvSpPr>
      <dsp:spPr>
        <a:xfrm rot="5400000">
          <a:off x="8172068" y="946877"/>
          <a:ext cx="129589" cy="129589"/>
        </a:xfrm>
        <a:prstGeom prst="rightArrow">
          <a:avLst>
            <a:gd name="adj1" fmla="val 66700"/>
            <a:gd name="adj2" fmla="val 50000"/>
          </a:avLst>
        </a:prstGeom>
        <a:solidFill>
          <a:srgbClr val="B2CBCA"/>
        </a:solidFill>
        <a:ln>
          <a:solidFill>
            <a:schemeClr val="accent2">
              <a:lumMod val="50000"/>
            </a:schemeClr>
          </a:solidFill>
        </a:ln>
        <a:effectLst/>
      </dsp:spPr>
      <dsp:style>
        <a:lnRef idx="0">
          <a:scrgbClr r="0" g="0" b="0"/>
        </a:lnRef>
        <a:fillRef idx="1">
          <a:scrgbClr r="0" g="0" b="0"/>
        </a:fillRef>
        <a:effectRef idx="0">
          <a:scrgbClr r="0" g="0" b="0"/>
        </a:effectRef>
        <a:fontRef idx="minor">
          <a:schemeClr val="lt1"/>
        </a:fontRef>
      </dsp:style>
    </dsp:sp>
    <dsp:sp modelId="{346EAC35-9014-4AF4-B16E-6F82707FA0AA}">
      <dsp:nvSpPr>
        <dsp:cNvPr id="0" name=""/>
        <dsp:cNvSpPr/>
      </dsp:nvSpPr>
      <dsp:spPr>
        <a:xfrm>
          <a:off x="6755840" y="1141261"/>
          <a:ext cx="2962045" cy="1199110"/>
        </a:xfrm>
        <a:prstGeom prst="roundRect">
          <a:avLst>
            <a:gd name="adj" fmla="val 10000"/>
          </a:avLst>
        </a:prstGeom>
        <a:solidFill>
          <a:srgbClr val="B2CBCA">
            <a:alpha val="90000"/>
          </a:srgbClr>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General announcement about new software</a:t>
          </a:r>
        </a:p>
      </dsp:txBody>
      <dsp:txXfrm>
        <a:off x="6790961" y="1176382"/>
        <a:ext cx="2891803" cy="1128868"/>
      </dsp:txXfrm>
    </dsp:sp>
    <dsp:sp modelId="{00560D87-72C6-42BC-B5D8-C1F47220C92E}">
      <dsp:nvSpPr>
        <dsp:cNvPr id="0" name=""/>
        <dsp:cNvSpPr/>
      </dsp:nvSpPr>
      <dsp:spPr>
        <a:xfrm rot="5400000">
          <a:off x="8172068" y="2405166"/>
          <a:ext cx="129589" cy="129589"/>
        </a:xfrm>
        <a:prstGeom prst="rightArrow">
          <a:avLst>
            <a:gd name="adj1" fmla="val 66700"/>
            <a:gd name="adj2" fmla="val 50000"/>
          </a:avLst>
        </a:prstGeom>
        <a:solidFill>
          <a:srgbClr val="B2CBCA"/>
        </a:solidFill>
        <a:ln>
          <a:solidFill>
            <a:schemeClr val="accent2">
              <a:lumMod val="50000"/>
            </a:schemeClr>
          </a:solidFill>
        </a:ln>
        <a:effectLst/>
      </dsp:spPr>
      <dsp:style>
        <a:lnRef idx="0">
          <a:scrgbClr r="0" g="0" b="0"/>
        </a:lnRef>
        <a:fillRef idx="1">
          <a:scrgbClr r="0" g="0" b="0"/>
        </a:fillRef>
        <a:effectRef idx="0">
          <a:scrgbClr r="0" g="0" b="0"/>
        </a:effectRef>
        <a:fontRef idx="minor">
          <a:schemeClr val="lt1"/>
        </a:fontRef>
      </dsp:style>
    </dsp:sp>
    <dsp:sp modelId="{28E09DBA-5D69-4CEF-AF0B-E2C8CE1BD817}">
      <dsp:nvSpPr>
        <dsp:cNvPr id="0" name=""/>
        <dsp:cNvSpPr/>
      </dsp:nvSpPr>
      <dsp:spPr>
        <a:xfrm>
          <a:off x="6755840" y="2599550"/>
          <a:ext cx="2962045" cy="1208610"/>
        </a:xfrm>
        <a:prstGeom prst="roundRect">
          <a:avLst>
            <a:gd name="adj" fmla="val 10000"/>
          </a:avLst>
        </a:prstGeom>
        <a:solidFill>
          <a:srgbClr val="B2CBCA">
            <a:alpha val="90000"/>
          </a:srgbClr>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Workshops showcasing new software</a:t>
          </a:r>
        </a:p>
      </dsp:txBody>
      <dsp:txXfrm>
        <a:off x="6791239" y="2634949"/>
        <a:ext cx="2891247" cy="11378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B5DF0-04DC-4A27-AFB4-01A2F3FCBE76}">
      <dsp:nvSpPr>
        <dsp:cNvPr id="0" name=""/>
        <dsp:cNvSpPr/>
      </dsp:nvSpPr>
      <dsp:spPr>
        <a:xfrm>
          <a:off x="3262324" y="1866"/>
          <a:ext cx="4344857" cy="1086214"/>
        </a:xfrm>
        <a:prstGeom prst="roundRect">
          <a:avLst>
            <a:gd name="adj" fmla="val 10000"/>
          </a:avLst>
        </a:prstGeom>
        <a:solidFill>
          <a:srgbClr val="EBDFD8"/>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90000"/>
                  <a:lumOff val="10000"/>
                </a:schemeClr>
              </a:solidFill>
            </a:rPr>
            <a:t>Art History faculty and library</a:t>
          </a:r>
          <a:endParaRPr lang="en-US" sz="3000" kern="1200" dirty="0">
            <a:solidFill>
              <a:srgbClr val="010000"/>
            </a:solidFill>
            <a:latin typeface="Tw Cen MT Condensed"/>
          </a:endParaRPr>
        </a:p>
      </dsp:txBody>
      <dsp:txXfrm>
        <a:off x="3294138" y="33680"/>
        <a:ext cx="4281229" cy="1022586"/>
      </dsp:txXfrm>
    </dsp:sp>
    <dsp:sp modelId="{527D48D2-0A7F-4051-958B-29CA149A6698}">
      <dsp:nvSpPr>
        <dsp:cNvPr id="0" name=""/>
        <dsp:cNvSpPr/>
      </dsp:nvSpPr>
      <dsp:spPr>
        <a:xfrm rot="5400000">
          <a:off x="5339709" y="1183124"/>
          <a:ext cx="190087" cy="190087"/>
        </a:xfrm>
        <a:prstGeom prst="rightArrow">
          <a:avLst>
            <a:gd name="adj1" fmla="val 66700"/>
            <a:gd name="adj2" fmla="val 50000"/>
          </a:avLst>
        </a:prstGeom>
        <a:solidFill>
          <a:srgbClr val="DDE0DF"/>
        </a:solidFill>
        <a:ln>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sp>
    <dsp:sp modelId="{A3B110DF-AF7B-432F-BA30-59EEA799A122}">
      <dsp:nvSpPr>
        <dsp:cNvPr id="0" name=""/>
        <dsp:cNvSpPr/>
      </dsp:nvSpPr>
      <dsp:spPr>
        <a:xfrm>
          <a:off x="3262324" y="1468255"/>
          <a:ext cx="4344857" cy="1086214"/>
        </a:xfrm>
        <a:prstGeom prst="roundRect">
          <a:avLst>
            <a:gd name="adj" fmla="val 10000"/>
          </a:avLst>
        </a:prstGeom>
        <a:solidFill>
          <a:srgbClr val="B2CBCA"/>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Art History faculty and faculty-at-large</a:t>
          </a:r>
        </a:p>
      </dsp:txBody>
      <dsp:txXfrm>
        <a:off x="3294138" y="1500069"/>
        <a:ext cx="4281229" cy="1022586"/>
      </dsp:txXfrm>
    </dsp:sp>
    <dsp:sp modelId="{BE88498A-5E52-423D-BB34-9B76622E3563}">
      <dsp:nvSpPr>
        <dsp:cNvPr id="0" name=""/>
        <dsp:cNvSpPr/>
      </dsp:nvSpPr>
      <dsp:spPr>
        <a:xfrm rot="5400000">
          <a:off x="5339709" y="2649513"/>
          <a:ext cx="190087" cy="190087"/>
        </a:xfrm>
        <a:prstGeom prst="rightArrow">
          <a:avLst>
            <a:gd name="adj1" fmla="val 66700"/>
            <a:gd name="adj2" fmla="val 50000"/>
          </a:avLst>
        </a:prstGeom>
        <a:solidFill>
          <a:srgbClr val="DDE0DF"/>
        </a:solidFill>
        <a:ln>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sp>
    <dsp:sp modelId="{C87BD212-4C74-4AF2-9065-6F2F0C1ACA63}">
      <dsp:nvSpPr>
        <dsp:cNvPr id="0" name=""/>
        <dsp:cNvSpPr/>
      </dsp:nvSpPr>
      <dsp:spPr>
        <a:xfrm>
          <a:off x="3262324" y="2934644"/>
          <a:ext cx="4344857" cy="1086214"/>
        </a:xfrm>
        <a:prstGeom prst="roundRect">
          <a:avLst>
            <a:gd name="adj" fmla="val 10000"/>
          </a:avLst>
        </a:prstGeom>
        <a:solidFill>
          <a:srgbClr val="DDE0DF">
            <a:alpha val="90000"/>
          </a:srgbClr>
        </a:soli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Active users of old software &amp; faculty-at-large</a:t>
          </a:r>
        </a:p>
      </dsp:txBody>
      <dsp:txXfrm>
        <a:off x="3294138" y="2966458"/>
        <a:ext cx="4281229" cy="10225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2C7F1-2DF7-415F-9037-1656F2AC5465}" type="datetimeFigureOut">
              <a:rPr lang="en-US" smtClean="0"/>
              <a:t>11/5/2018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AABBD-57B5-4522-881F-20E4B178495B}" type="slidenum">
              <a:rPr lang="en-US" smtClean="0"/>
              <a:t>‹#›</a:t>
            </a:fld>
            <a:endParaRPr lang="en-US"/>
          </a:p>
        </p:txBody>
      </p:sp>
    </p:spTree>
    <p:extLst>
      <p:ext uri="{BB962C8B-B14F-4D97-AF65-F5344CB8AC3E}">
        <p14:creationId xmlns:p14="http://schemas.microsoft.com/office/powerpoint/2010/main" val="286171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jmuedu-my.sharepoint.com/personal/willeyme_jmu_edu/Documents/Communication%20plans/Examples/Majic%20Communication%20Plan.docx?web=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presentation title and presenters</a:t>
            </a:r>
          </a:p>
          <a:p>
            <a:pPr marL="171450" indent="-171450">
              <a:buFont typeface="Arial" panose="020B0604020202020204" pitchFamily="34" charset="0"/>
              <a:buChar char="•"/>
            </a:pPr>
            <a:r>
              <a:rPr lang="en-US" dirty="0"/>
              <a:t>Jody Fagan is the Directory of Technology at James Madison University</a:t>
            </a:r>
          </a:p>
          <a:p>
            <a:pPr marL="171450" indent="-171450">
              <a:buFont typeface="Arial" panose="020B0604020202020204" pitchFamily="34" charset="0"/>
              <a:buChar char="•"/>
            </a:pPr>
            <a:r>
              <a:rPr lang="en-US" dirty="0"/>
              <a:t>Malia Willey is the Humanities Librarian at James Madison University</a:t>
            </a:r>
          </a:p>
        </p:txBody>
      </p:sp>
      <p:sp>
        <p:nvSpPr>
          <p:cNvPr id="4" name="Slide Number Placeholder 3"/>
          <p:cNvSpPr>
            <a:spLocks noGrp="1"/>
          </p:cNvSpPr>
          <p:nvPr>
            <p:ph type="sldNum" sz="quarter" idx="10"/>
          </p:nvPr>
        </p:nvSpPr>
        <p:spPr/>
        <p:txBody>
          <a:bodyPr/>
          <a:lstStyle/>
          <a:p>
            <a:fld id="{039AABBD-57B5-4522-881F-20E4B178495B}" type="slidenum">
              <a:rPr lang="en-US" smtClean="0"/>
              <a:t>1</a:t>
            </a:fld>
            <a:endParaRPr lang="en-US"/>
          </a:p>
        </p:txBody>
      </p:sp>
    </p:spTree>
    <p:extLst>
      <p:ext uri="{BB962C8B-B14F-4D97-AF65-F5344CB8AC3E}">
        <p14:creationId xmlns:p14="http://schemas.microsoft.com/office/powerpoint/2010/main" val="2842785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[Pair | Share] Now it is your turn to try drafting a communication action. What type of communication action might you design for a different audience, such as a library advisory board? Take a moment to brainstorm the description, goals, perceptions, key messages, and logistics with those around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What are some ideas you discussed? How were your ideas different from the social media campaign?</a:t>
            </a:r>
          </a:p>
        </p:txBody>
      </p:sp>
      <p:sp>
        <p:nvSpPr>
          <p:cNvPr id="4" name="Slide Number Placeholder 3"/>
          <p:cNvSpPr>
            <a:spLocks noGrp="1"/>
          </p:cNvSpPr>
          <p:nvPr>
            <p:ph type="sldNum" sz="quarter" idx="10"/>
          </p:nvPr>
        </p:nvSpPr>
        <p:spPr/>
        <p:txBody>
          <a:bodyPr/>
          <a:lstStyle/>
          <a:p>
            <a:fld id="{039AABBD-57B5-4522-881F-20E4B178495B}" type="slidenum">
              <a:rPr lang="en-US" smtClean="0"/>
              <a:t>10</a:t>
            </a:fld>
            <a:endParaRPr lang="en-US"/>
          </a:p>
        </p:txBody>
      </p:sp>
    </p:spTree>
    <p:extLst>
      <p:ext uri="{BB962C8B-B14F-4D97-AF65-F5344CB8AC3E}">
        <p14:creationId xmlns:p14="http://schemas.microsoft.com/office/powerpoint/2010/main" val="164691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0"/>
              </a:spcAft>
              <a:buFont typeface="Arial"/>
              <a:buChar char="•"/>
            </a:pPr>
            <a:r>
              <a:rPr lang="en-US" sz="12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Once the communication actions have been designed, we then need to think about what order they should take place</a:t>
            </a:r>
            <a:endParaRPr lang="en-US" sz="1200" dirty="0">
              <a:latin typeface="Cambria" panose="02040503050406030204" pitchFamily="18"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a:buChar char="•"/>
            </a:pPr>
            <a:r>
              <a:rPr lang="en-US" sz="12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Some stakeholders might require sooner communication than others</a:t>
            </a:r>
            <a:endParaRPr lang="en-US" sz="1200" dirty="0">
              <a:latin typeface="Cambria" panose="020405030504060302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39AABBD-57B5-4522-881F-20E4B178495B}" type="slidenum">
              <a:rPr lang="en-US" smtClean="0"/>
              <a:t>11</a:t>
            </a:fld>
            <a:endParaRPr lang="en-US"/>
          </a:p>
        </p:txBody>
      </p:sp>
    </p:spTree>
    <p:extLst>
      <p:ext uri="{BB962C8B-B14F-4D97-AF65-F5344CB8AC3E}">
        <p14:creationId xmlns:p14="http://schemas.microsoft.com/office/powerpoint/2010/main" val="1766857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kern="1200" dirty="0">
                <a:solidFill>
                  <a:schemeClr val="tx1"/>
                </a:solidFill>
                <a:effectLst/>
                <a:latin typeface="+mn-lt"/>
                <a:ea typeface="+mn-ea"/>
                <a:cs typeface="+mn-cs"/>
              </a:rPr>
              <a:t>Audience Activity: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Here are some examples of communication actions for our self-checkout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Take a moment to read them, then I’m going to ask you which communication actions you think would need to happen sooner and what actions could happen later.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[wait a bit]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Which communication actions do you think might need to happen earlier? And later?</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[Mention internal stakeholders might come first, if that doesn’t come up]</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39AABBD-57B5-4522-881F-20E4B178495B}" type="slidenum">
              <a:rPr lang="en-US" smtClean="0"/>
              <a:t>12</a:t>
            </a:fld>
            <a:endParaRPr lang="en-US"/>
          </a:p>
        </p:txBody>
      </p:sp>
    </p:spTree>
    <p:extLst>
      <p:ext uri="{BB962C8B-B14F-4D97-AF65-F5344CB8AC3E}">
        <p14:creationId xmlns:p14="http://schemas.microsoft.com/office/powerpoint/2010/main" val="146084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 we have described the scenario, brainstormed stakeholders, designed some actions, and put together a timeline.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can generate communication plans like this on your own at your desk, or with a small group.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end result might just be a two-page document, like the Self-Checkout Example Handout, or if you’ve drafted a lot of text in advance, it might be quite long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What’s important is that your organization can now be on the same page, and it’s much less likely you’ll forget something important.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39AABBD-57B5-4522-881F-20E4B178495B}" type="slidenum">
              <a:rPr lang="en-US" smtClean="0"/>
              <a:t>13</a:t>
            </a:fld>
            <a:endParaRPr lang="en-US"/>
          </a:p>
        </p:txBody>
      </p:sp>
    </p:spTree>
    <p:extLst>
      <p:ext uri="{BB962C8B-B14F-4D97-AF65-F5344CB8AC3E}">
        <p14:creationId xmlns:p14="http://schemas.microsoft.com/office/powerpoint/2010/main" val="246034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However you’ve begun, it’s critical to review your ideas with someone not directly related with the project. This could be a colleague not involved in this project, someone at another library, or even a friend or partner.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also might want to review the plan with your top leader or leadership group. At JMU Libraries, our faculty will email the dean and associate deans directly about technology changes they don’t like, so we usually include our them.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 the plan moves forward, remind internal stakeholders just before each communication action.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Your front line service desk staff might start getting a bunch of phone calls about the selfie campaign</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Your IT support people might get technical questions about the self-checkout kiosk</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If you have a central IT department (not part of the library) some projects might generate calls to their support center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Faculty might ask subject librarians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also have the opportunity to revise the plan as you go – it’s not set in stone!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9AABBD-57B5-4522-881F-20E4B178495B}" type="slidenum">
              <a:rPr lang="en-US" smtClean="0"/>
              <a:t>14</a:t>
            </a:fld>
            <a:endParaRPr lang="en-US"/>
          </a:p>
        </p:txBody>
      </p:sp>
    </p:spTree>
    <p:extLst>
      <p:ext uri="{BB962C8B-B14F-4D97-AF65-F5344CB8AC3E}">
        <p14:creationId xmlns:p14="http://schemas.microsoft.com/office/powerpoint/2010/main" val="333216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maybe you discover the #</a:t>
            </a:r>
            <a:r>
              <a:rPr lang="en-US" sz="1200" kern="1200" dirty="0" err="1">
                <a:solidFill>
                  <a:schemeClr val="tx1"/>
                </a:solidFill>
                <a:effectLst/>
                <a:latin typeface="+mn-lt"/>
                <a:ea typeface="+mn-ea"/>
                <a:cs typeface="+mn-cs"/>
              </a:rPr>
              <a:t>checkyoself</a:t>
            </a:r>
            <a:r>
              <a:rPr lang="en-US" sz="1200" kern="1200" dirty="0">
                <a:solidFill>
                  <a:schemeClr val="tx1"/>
                </a:solidFill>
                <a:effectLst/>
                <a:latin typeface="+mn-lt"/>
                <a:ea typeface="+mn-ea"/>
                <a:cs typeface="+mn-cs"/>
              </a:rPr>
              <a:t> hashtag is swamped with references to Ice Cube’s famous song, so in future communications you just use #</a:t>
            </a:r>
            <a:r>
              <a:rPr lang="en-US" sz="1200" kern="1200" dirty="0" err="1">
                <a:solidFill>
                  <a:schemeClr val="tx1"/>
                </a:solidFill>
                <a:effectLst/>
                <a:latin typeface="+mn-lt"/>
                <a:ea typeface="+mn-ea"/>
                <a:cs typeface="+mn-cs"/>
              </a:rPr>
              <a:t>selfcheckselfie</a:t>
            </a:r>
            <a:r>
              <a:rPr lang="en-US" sz="1200" kern="1200" dirty="0">
                <a:solidFill>
                  <a:schemeClr val="tx1"/>
                </a:solidFill>
                <a:effectLst/>
                <a:latin typeface="+mn-lt"/>
                <a:ea typeface="+mn-ea"/>
                <a:cs typeface="+mn-cs"/>
              </a:rPr>
              <a:t>. But maybe the kiosk actually got more visibility because it was temporarily linked to another campaign in a humorous way!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also might get an idea of whether the messages you’ve devised are having the effects you envisioned. Maybe the “privacy” aspect of self-checkout doesn’t seem to resonate with anyone, but they mention how convenient the location of the kiosk is. Revise future communication messages accordingly.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39AABBD-57B5-4522-881F-20E4B178495B}" type="slidenum">
              <a:rPr lang="en-US" smtClean="0"/>
              <a:t>15</a:t>
            </a:fld>
            <a:endParaRPr lang="en-US"/>
          </a:p>
        </p:txBody>
      </p:sp>
    </p:spTree>
    <p:extLst>
      <p:ext uri="{BB962C8B-B14F-4D97-AF65-F5344CB8AC3E}">
        <p14:creationId xmlns:p14="http://schemas.microsoft.com/office/powerpoint/2010/main" val="3193356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Now we’d like to offer some best practices based on a communication plan Malia and I used in real life this past year. You can follow along using the “</a:t>
            </a:r>
            <a:r>
              <a:rPr lang="en-US" sz="1200" kern="1200" dirty="0" err="1">
                <a:solidFill>
                  <a:schemeClr val="tx1"/>
                </a:solidFill>
                <a:effectLst/>
                <a:latin typeface="+mn-lt"/>
                <a:ea typeface="+mn-ea"/>
                <a:cs typeface="+mn-cs"/>
              </a:rPr>
              <a:t>Artstor</a:t>
            </a:r>
            <a:r>
              <a:rPr lang="en-US" sz="1200" kern="1200" dirty="0">
                <a:solidFill>
                  <a:schemeClr val="tx1"/>
                </a:solidFill>
                <a:effectLst/>
                <a:latin typeface="+mn-lt"/>
                <a:ea typeface="+mn-ea"/>
                <a:cs typeface="+mn-cs"/>
              </a:rPr>
              <a:t>-JSTOR Forum Communication Plan Handout” if you want, or just refer to that later.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scenario was that the library had subscribed to some new image repository and presentation software (</a:t>
            </a:r>
            <a:r>
              <a:rPr lang="en-US" sz="1200" kern="1200" dirty="0" err="1">
                <a:solidFill>
                  <a:schemeClr val="tx1"/>
                </a:solidFill>
                <a:effectLst/>
                <a:latin typeface="+mn-lt"/>
                <a:ea typeface="+mn-ea"/>
                <a:cs typeface="+mn-cs"/>
              </a:rPr>
              <a:t>Artstor</a:t>
            </a:r>
            <a:r>
              <a:rPr lang="en-US" sz="1200" kern="1200" dirty="0">
                <a:solidFill>
                  <a:schemeClr val="tx1"/>
                </a:solidFill>
                <a:effectLst/>
                <a:latin typeface="+mn-lt"/>
                <a:ea typeface="+mn-ea"/>
                <a:cs typeface="+mn-cs"/>
              </a:rPr>
              <a:t> and JSTOR Forum) to help faculty create classroom presentations – art history especially. The larger context was that art history faculty really liked the old software (MDID) and in fact, had helped create the old software, so they felt a personal connection to it. </a:t>
            </a:r>
            <a:endParaRPr lang="en-US" dirty="0">
              <a:solidFill>
                <a:srgbClr val="FFFFFF"/>
              </a:solidFill>
            </a:endParaRPr>
          </a:p>
        </p:txBody>
      </p:sp>
      <p:sp>
        <p:nvSpPr>
          <p:cNvPr id="4" name="Slide Number Placeholder 3"/>
          <p:cNvSpPr>
            <a:spLocks noGrp="1"/>
          </p:cNvSpPr>
          <p:nvPr>
            <p:ph type="sldNum" sz="quarter" idx="10"/>
          </p:nvPr>
        </p:nvSpPr>
        <p:spPr/>
        <p:txBody>
          <a:bodyPr/>
          <a:lstStyle/>
          <a:p>
            <a:fld id="{039AABBD-57B5-4522-881F-20E4B178495B}" type="slidenum">
              <a:rPr lang="en-US" smtClean="0"/>
              <a:t>16</a:t>
            </a:fld>
            <a:endParaRPr lang="en-US"/>
          </a:p>
        </p:txBody>
      </p:sp>
    </p:spTree>
    <p:extLst>
      <p:ext uri="{BB962C8B-B14F-4D97-AF65-F5344CB8AC3E}">
        <p14:creationId xmlns:p14="http://schemas.microsoft.com/office/powerpoint/2010/main" val="2352603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One of our communication actions was an email communication targeted just to the art history faculty. We had met with them face to face once, and so this email was following up on action items. We wanted to reassure them the old software would still be fully supported, to provide information about workshops and ensure they would know what communication channels to use.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want to highlight how the perceptions are similar, but written from a different angle. This is how we want faculty to feel after reading our email: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They have been heard</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The library is supportive and we want to be partners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want to hear from you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039AABBD-57B5-4522-881F-20E4B178495B}" type="slidenum">
              <a:rPr lang="en-US" smtClean="0"/>
              <a:t>17</a:t>
            </a:fld>
            <a:endParaRPr lang="en-US"/>
          </a:p>
        </p:txBody>
      </p:sp>
    </p:spTree>
    <p:extLst>
      <p:ext uri="{BB962C8B-B14F-4D97-AF65-F5344CB8AC3E}">
        <p14:creationId xmlns:p14="http://schemas.microsoft.com/office/powerpoint/2010/main" val="381604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 in the email, we started off by addressing with what we’d heard was their most important concern: that we would take away the old software they were used to: “The Libraries have ensured the software is fully updated.”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we described the workshop opportunities and asked them to let us know if they wanted additional workshops.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included all the team members’ names because they had just met us all, but only hyperlinked the main contact.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might seem pretty obvious, but without thinking through the perceptions, we honestly might have just focused on the logistics of the workshops and left it at that.</a:t>
            </a:r>
            <a:endParaRPr lang="en-US" b="1" dirty="0"/>
          </a:p>
        </p:txBody>
      </p:sp>
      <p:sp>
        <p:nvSpPr>
          <p:cNvPr id="4" name="Slide Number Placeholder 3"/>
          <p:cNvSpPr>
            <a:spLocks noGrp="1"/>
          </p:cNvSpPr>
          <p:nvPr>
            <p:ph type="sldNum" sz="quarter" idx="10"/>
          </p:nvPr>
        </p:nvSpPr>
        <p:spPr/>
        <p:txBody>
          <a:bodyPr/>
          <a:lstStyle/>
          <a:p>
            <a:fld id="{039AABBD-57B5-4522-881F-20E4B178495B}" type="slidenum">
              <a:rPr lang="en-US" smtClean="0"/>
              <a:t>18</a:t>
            </a:fld>
            <a:endParaRPr lang="en-US"/>
          </a:p>
        </p:txBody>
      </p:sp>
    </p:spTree>
    <p:extLst>
      <p:ext uri="{BB962C8B-B14F-4D97-AF65-F5344CB8AC3E}">
        <p14:creationId xmlns:p14="http://schemas.microsoft.com/office/powerpoint/2010/main" val="332897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addition to our Art history faculty, we knew of about 30 random other faculty and staff who were current users of the old software.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Also we thought there might be a many other faculty and staff who might potentially use the new software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 we identified goals, perceptions, and key messages for the emails and workshops for these groups as well. </a:t>
            </a:r>
            <a:endParaRPr lang="en-US" dirty="0"/>
          </a:p>
        </p:txBody>
      </p:sp>
      <p:sp>
        <p:nvSpPr>
          <p:cNvPr id="4" name="Slide Number Placeholder 3"/>
          <p:cNvSpPr>
            <a:spLocks noGrp="1"/>
          </p:cNvSpPr>
          <p:nvPr>
            <p:ph type="sldNum" sz="quarter" idx="5"/>
          </p:nvPr>
        </p:nvSpPr>
        <p:spPr/>
        <p:txBody>
          <a:bodyPr/>
          <a:lstStyle/>
          <a:p>
            <a:fld id="{039AABBD-57B5-4522-881F-20E4B178495B}" type="slidenum">
              <a:rPr lang="en-US" smtClean="0"/>
              <a:t>19</a:t>
            </a:fld>
            <a:endParaRPr lang="en-US"/>
          </a:p>
        </p:txBody>
      </p:sp>
    </p:spTree>
    <p:extLst>
      <p:ext uri="{BB962C8B-B14F-4D97-AF65-F5344CB8AC3E}">
        <p14:creationId xmlns:p14="http://schemas.microsoft.com/office/powerpoint/2010/main" val="2322781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goals for today are 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Present a model for a communication plan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Provide examples of communication plans for technology changes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Apply a model for a communication plan to scenarios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During this presentation portion of our workshop, we will work through one model for developing a communication plan and provide interactive examples throughout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During the discussion portion at the end of the presentation, we will have worksheets to practice applying a communication model to an example scenario or for troubleshooting a scenario of your own</a:t>
            </a:r>
          </a:p>
        </p:txBody>
      </p:sp>
      <p:sp>
        <p:nvSpPr>
          <p:cNvPr id="4" name="Slide Number Placeholder 3"/>
          <p:cNvSpPr>
            <a:spLocks noGrp="1"/>
          </p:cNvSpPr>
          <p:nvPr>
            <p:ph type="sldNum" sz="quarter" idx="5"/>
          </p:nvPr>
        </p:nvSpPr>
        <p:spPr/>
        <p:txBody>
          <a:bodyPr/>
          <a:lstStyle/>
          <a:p>
            <a:fld id="{039AABBD-57B5-4522-881F-20E4B178495B}" type="slidenum">
              <a:rPr lang="en-US" smtClean="0"/>
              <a:t>2</a:t>
            </a:fld>
            <a:endParaRPr lang="en-US"/>
          </a:p>
        </p:txBody>
      </p:sp>
    </p:spTree>
    <p:extLst>
      <p:ext uri="{BB962C8B-B14F-4D97-AF65-F5344CB8AC3E}">
        <p14:creationId xmlns:p14="http://schemas.microsoft.com/office/powerpoint/2010/main" val="3719546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Here is the communication timeline we used.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top 6 rows of the timeline are Art History faculty and internal stakeholders, because we wanted them to have information in advance of more general announcements.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second row mentions a web site – having this up early means emails can be shorter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timeline helped us keep track of deadlines for things like the library newsletter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reviewed a draft of this timeline with several groups: the library liaisons, so they could plan their own communications in concert with our mass emails; our director-level leadership, so they could identify if their area had more of an interest than we knew about; and our top leaders, because they’d been contacted by the department head with concerns prior to this plan being developed.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 we moved forward, the image migration happened much more slowly than anticipated, so we paused all JMU-wide communications so we would be able to talk about the success of migration with anyone who asked.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see an example of an additional communication action – the web site content - from this project in the </a:t>
            </a:r>
            <a:r>
              <a:rPr lang="en-US" sz="1200" kern="1200" dirty="0" err="1">
                <a:solidFill>
                  <a:schemeClr val="tx1"/>
                </a:solidFill>
                <a:effectLst/>
                <a:latin typeface="+mn-lt"/>
                <a:ea typeface="+mn-ea"/>
                <a:cs typeface="+mn-cs"/>
              </a:rPr>
              <a:t>Majic</a:t>
            </a:r>
            <a:r>
              <a:rPr lang="en-US" sz="1200" kern="1200" dirty="0">
                <a:solidFill>
                  <a:schemeClr val="tx1"/>
                </a:solidFill>
                <a:effectLst/>
                <a:latin typeface="+mn-lt"/>
                <a:ea typeface="+mn-ea"/>
                <a:cs typeface="+mn-cs"/>
              </a:rPr>
              <a:t> Communication Plan </a:t>
            </a:r>
            <a:r>
              <a:rPr lang="en-US" sz="1200" u="sng" kern="1200" dirty="0">
                <a:solidFill>
                  <a:schemeClr val="tx1"/>
                </a:solidFill>
                <a:effectLst/>
                <a:latin typeface="+mn-lt"/>
                <a:ea typeface="+mn-ea"/>
                <a:cs typeface="+mn-cs"/>
                <a:hlinkClick r:id="rId3"/>
              </a:rPr>
              <a:t>handout</a:t>
            </a:r>
            <a:r>
              <a:rPr lang="en-US" sz="1200" kern="1200" dirty="0">
                <a:solidFill>
                  <a:schemeClr val="tx1"/>
                </a:solidFill>
                <a:effectLst/>
                <a:latin typeface="+mn-lt"/>
                <a:ea typeface="+mn-ea"/>
                <a:cs typeface="+mn-cs"/>
              </a:rPr>
              <a:t>. </a:t>
            </a:r>
            <a:endParaRPr lang="en-US" dirty="0">
              <a:solidFill>
                <a:srgbClr val="FFFFFF"/>
              </a:solidFill>
            </a:endParaRPr>
          </a:p>
        </p:txBody>
      </p:sp>
      <p:sp>
        <p:nvSpPr>
          <p:cNvPr id="4" name="Slide Number Placeholder 3"/>
          <p:cNvSpPr>
            <a:spLocks noGrp="1"/>
          </p:cNvSpPr>
          <p:nvPr>
            <p:ph type="sldNum" sz="quarter" idx="10"/>
          </p:nvPr>
        </p:nvSpPr>
        <p:spPr/>
        <p:txBody>
          <a:bodyPr/>
          <a:lstStyle/>
          <a:p>
            <a:fld id="{039AABBD-57B5-4522-881F-20E4B178495B}" type="slidenum">
              <a:rPr lang="en-US" smtClean="0"/>
              <a:t>20</a:t>
            </a:fld>
            <a:endParaRPr lang="en-US"/>
          </a:p>
        </p:txBody>
      </p:sp>
    </p:spTree>
    <p:extLst>
      <p:ext uri="{BB962C8B-B14F-4D97-AF65-F5344CB8AC3E}">
        <p14:creationId xmlns:p14="http://schemas.microsoft.com/office/powerpoint/2010/main" val="329288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Here were goals we covered today!</a:t>
            </a:r>
            <a:endParaRPr lang="en-US">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you want to join us for the Discussion period, we would be happy to take questions;</a:t>
            </a:r>
            <a:endParaRPr lang="en-US" sz="1200" kern="1200" dirty="0">
              <a:solidFill>
                <a:schemeClr val="tx1"/>
              </a:solidFill>
              <a:latin typeface="+mn-lt"/>
              <a:cs typeface="Calibri"/>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also have a worksheet for if you want to practice applying this communication model </a:t>
            </a:r>
            <a:endParaRPr lang="en-US" sz="1200" kern="1200" dirty="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fld id="{039AABBD-57B5-4522-881F-20E4B178495B}" type="slidenum">
              <a:rPr lang="en-US" smtClean="0"/>
              <a:t>21</a:t>
            </a:fld>
            <a:endParaRPr lang="en-US"/>
          </a:p>
        </p:txBody>
      </p:sp>
    </p:spTree>
    <p:extLst>
      <p:ext uri="{BB962C8B-B14F-4D97-AF65-F5344CB8AC3E}">
        <p14:creationId xmlns:p14="http://schemas.microsoft.com/office/powerpoint/2010/main" val="1647302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39AABBD-57B5-4522-881F-20E4B178495B}" type="slidenum">
              <a:rPr lang="en-US" smtClean="0"/>
              <a:t>22</a:t>
            </a:fld>
            <a:endParaRPr lang="en-US"/>
          </a:p>
        </p:txBody>
      </p:sp>
    </p:spTree>
    <p:extLst>
      <p:ext uri="{BB962C8B-B14F-4D97-AF65-F5344CB8AC3E}">
        <p14:creationId xmlns:p14="http://schemas.microsoft.com/office/powerpoint/2010/main" val="233925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[Image of a vacuum in background]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Communication plans do not exist in a vacuum. There’s a whole context for project management surrounding communication plans.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Today we will be covering just “Communication” and the “Communication Plan” aspects of project management.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Communication involves gaining buy-in from stakeholders. We want stakeholders to agree with, or at least understand, the reason for the change that’s happening.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Communication plans specifically help anticipate stakeholder responses through intentional planning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also have the additional benefit of creating a record for future referral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Communication and communication planning are especially important when it comes to technology because technology changes can often impact the experiences of our stakeholders</a:t>
            </a:r>
          </a:p>
        </p:txBody>
      </p:sp>
      <p:sp>
        <p:nvSpPr>
          <p:cNvPr id="4" name="Slide Number Placeholder 3"/>
          <p:cNvSpPr>
            <a:spLocks noGrp="1"/>
          </p:cNvSpPr>
          <p:nvPr>
            <p:ph type="sldNum" sz="quarter" idx="5"/>
          </p:nvPr>
        </p:nvSpPr>
        <p:spPr/>
        <p:txBody>
          <a:bodyPr/>
          <a:lstStyle/>
          <a:p>
            <a:fld id="{039AABBD-57B5-4522-881F-20E4B178495B}" type="slidenum">
              <a:rPr lang="en-US" smtClean="0"/>
              <a:t>3</a:t>
            </a:fld>
            <a:endParaRPr lang="en-US"/>
          </a:p>
        </p:txBody>
      </p:sp>
    </p:spTree>
    <p:extLst>
      <p:ext uri="{BB962C8B-B14F-4D97-AF65-F5344CB8AC3E}">
        <p14:creationId xmlns:p14="http://schemas.microsoft.com/office/powerpoint/2010/main" val="2312827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model for a communication plan that we will be using today involves four steps: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Describe the scenario in need of a communication plan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Identify a stakeholders and perspectives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Design appropriate communication actions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Create a communication timeline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We’ll now unpack what each of these steps mean using an example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follow along with the example on the “Communication Plan Example: Self-Checkout" handout</a:t>
            </a:r>
          </a:p>
        </p:txBody>
      </p:sp>
      <p:sp>
        <p:nvSpPr>
          <p:cNvPr id="4" name="Slide Number Placeholder 3"/>
          <p:cNvSpPr>
            <a:spLocks noGrp="1"/>
          </p:cNvSpPr>
          <p:nvPr>
            <p:ph type="sldNum" sz="quarter" idx="10"/>
          </p:nvPr>
        </p:nvSpPr>
        <p:spPr/>
        <p:txBody>
          <a:bodyPr/>
          <a:lstStyle/>
          <a:p>
            <a:fld id="{039AABBD-57B5-4522-881F-20E4B178495B}" type="slidenum">
              <a:rPr lang="en-US" smtClean="0"/>
              <a:t>4</a:t>
            </a:fld>
            <a:endParaRPr lang="en-US"/>
          </a:p>
        </p:txBody>
      </p:sp>
    </p:spTree>
    <p:extLst>
      <p:ext uri="{BB962C8B-B14F-4D97-AF65-F5344CB8AC3E}">
        <p14:creationId xmlns:p14="http://schemas.microsoft.com/office/powerpoint/2010/main" val="426399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example we will be using to illustrate a communication plan involves implementing a self-checkout kiosk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From a technical perspective, implementing self-checkout kiosk is just that: Installing self-checkout equipment and hooking it up to the library catalog.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But there’s more to the story…. What is the context in which the change is taking place? This context will help determine what needs to be communicated when and how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context of our example involves giving library users at an academic library another option and location for checking out in addition to the circulation desk.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self-checkout kiosks will be located by the circulation desk and at another entrance that is away from the circulation desk. The introduction of the kiosks allows users to check out on their own and at an additional entrance.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our context was something different, like introducing self-checkout kiosks to make circulation staffing easier at a public library, our communication plan might be different</a:t>
            </a:r>
          </a:p>
        </p:txBody>
      </p:sp>
      <p:sp>
        <p:nvSpPr>
          <p:cNvPr id="4" name="Slide Number Placeholder 3"/>
          <p:cNvSpPr>
            <a:spLocks noGrp="1"/>
          </p:cNvSpPr>
          <p:nvPr>
            <p:ph type="sldNum" sz="quarter" idx="10"/>
          </p:nvPr>
        </p:nvSpPr>
        <p:spPr/>
        <p:txBody>
          <a:bodyPr/>
          <a:lstStyle/>
          <a:p>
            <a:fld id="{039AABBD-57B5-4522-881F-20E4B178495B}" type="slidenum">
              <a:rPr lang="en-US" smtClean="0"/>
              <a:t>5</a:t>
            </a:fld>
            <a:endParaRPr lang="en-US"/>
          </a:p>
        </p:txBody>
      </p:sp>
    </p:spTree>
    <p:extLst>
      <p:ext uri="{BB962C8B-B14F-4D97-AF65-F5344CB8AC3E}">
        <p14:creationId xmlns:p14="http://schemas.microsoft.com/office/powerpoint/2010/main" val="300190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we will identify stakeholders and perspectives for the self-checkout scenario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module on “Creating a Proactive Communication Plan” hosted Boston University suggests that you “include those you communicate/interact with now, as well as those you would like to connect with”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[Pair | Share] We’ve listed a few stakeholders for the self-checkout kiosk example on the handout. With those around you, take a moment to brainstorm additional stakeholders for this example. We’ll then share some of your ideas.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stakeholders did you identify?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many types of stakeholders...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Internal stakeholders could include the project team, administration, or other library staff. This group could also include potential collaborators for the communication plan.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External stakeholders include, of course, various library users. This group can be very diverse. Library users may have different levels of experience with technology or different communication preferences.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Vendors and consultants might be contractual stakeholders that come from a business perspective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may also find you have “phantom stakeholders” that you did not identify when you created your communication plan. But, when they do get on your radar, you can incorporate them into your plans!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when we implemented self-checkout kiosks at JMU, some faculty expressed dismay that the kiosks lacked the human element of the circulation desk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a liaison librarian, I adjusted my messaging about the kiosks to be about choice: There would continue to be staff at our Ask Desk, but some patrons might choose to use the kiosks for convenience.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also explained that kiosks also afford library users more privacy if they wish to more discreetly check out materials.</a:t>
            </a:r>
          </a:p>
        </p:txBody>
      </p:sp>
      <p:sp>
        <p:nvSpPr>
          <p:cNvPr id="4" name="Slide Number Placeholder 3"/>
          <p:cNvSpPr>
            <a:spLocks noGrp="1"/>
          </p:cNvSpPr>
          <p:nvPr>
            <p:ph type="sldNum" sz="quarter" idx="5"/>
          </p:nvPr>
        </p:nvSpPr>
        <p:spPr/>
        <p:txBody>
          <a:bodyPr/>
          <a:lstStyle/>
          <a:p>
            <a:fld id="{039AABBD-57B5-4522-881F-20E4B178495B}" type="slidenum">
              <a:rPr lang="en-US" smtClean="0"/>
              <a:t>6</a:t>
            </a:fld>
            <a:endParaRPr lang="en-US"/>
          </a:p>
        </p:txBody>
      </p:sp>
    </p:spTree>
    <p:extLst>
      <p:ext uri="{BB962C8B-B14F-4D97-AF65-F5344CB8AC3E}">
        <p14:creationId xmlns:p14="http://schemas.microsoft.com/office/powerpoint/2010/main" val="1001548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that we have identified stakeholders, we will define the communication actions needed to communicate the change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each communication action, we will consider the description, goals, perceptions, key messages, and logistics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description is an overview of a communication 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goals are what we hope to accomplish by the communication 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Perceptions are what we want our stakeholders to feel. It might not seem obvious to think about feelings when planning for technology changes, but feelings are an important part of communication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Key messages are what we are trying to communicate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lastly, the logistics are how we will implement the communication action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Depending on what you are planning, you may want to consult your library’s outreach or social media coordinators for help with their expertise</a:t>
            </a:r>
          </a:p>
          <a:p>
            <a:endParaRPr lang="en-US" dirty="0"/>
          </a:p>
        </p:txBody>
      </p:sp>
      <p:sp>
        <p:nvSpPr>
          <p:cNvPr id="4" name="Slide Number Placeholder 3"/>
          <p:cNvSpPr>
            <a:spLocks noGrp="1"/>
          </p:cNvSpPr>
          <p:nvPr>
            <p:ph type="sldNum" sz="quarter" idx="5"/>
          </p:nvPr>
        </p:nvSpPr>
        <p:spPr/>
        <p:txBody>
          <a:bodyPr/>
          <a:lstStyle/>
          <a:p>
            <a:fld id="{039AABBD-57B5-4522-881F-20E4B178495B}" type="slidenum">
              <a:rPr lang="en-US" smtClean="0"/>
              <a:t>7</a:t>
            </a:fld>
            <a:endParaRPr lang="en-US"/>
          </a:p>
        </p:txBody>
      </p:sp>
    </p:spTree>
    <p:extLst>
      <p:ext uri="{BB962C8B-B14F-4D97-AF65-F5344CB8AC3E}">
        <p14:creationId xmlns:p14="http://schemas.microsoft.com/office/powerpoint/2010/main" val="89149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considering logistics, you might want to think about how stakeholders may have different communication preferences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article by Gustafson, </a:t>
            </a:r>
            <a:r>
              <a:rPr lang="en-US" sz="1200" kern="1200" dirty="0" err="1">
                <a:solidFill>
                  <a:schemeClr val="tx1"/>
                </a:solidFill>
                <a:effectLst/>
                <a:latin typeface="+mn-lt"/>
                <a:ea typeface="+mn-ea"/>
                <a:cs typeface="+mn-cs"/>
              </a:rPr>
              <a:t>Sharrow</a:t>
            </a:r>
            <a:r>
              <a:rPr lang="en-US" sz="1200" kern="1200" dirty="0">
                <a:solidFill>
                  <a:schemeClr val="tx1"/>
                </a:solidFill>
                <a:effectLst/>
                <a:latin typeface="+mn-lt"/>
                <a:ea typeface="+mn-ea"/>
                <a:cs typeface="+mn-cs"/>
              </a:rPr>
              <a:t>, and Short (2017) describes the findings of the communication preferences of students, faculty, and staff at the College of Wooster in Wooster, Ohio.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study is particularly helpful because it illustrates how communication preferences vary by stakeholder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example, they found faculty, staff, and students had a high preference for email communication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However, students seem to prefer posters a bit more than faculty and staff</a:t>
            </a:r>
          </a:p>
        </p:txBody>
      </p:sp>
      <p:sp>
        <p:nvSpPr>
          <p:cNvPr id="4" name="Slide Number Placeholder 3"/>
          <p:cNvSpPr>
            <a:spLocks noGrp="1"/>
          </p:cNvSpPr>
          <p:nvPr>
            <p:ph type="sldNum" sz="quarter" idx="5"/>
          </p:nvPr>
        </p:nvSpPr>
        <p:spPr/>
        <p:txBody>
          <a:bodyPr/>
          <a:lstStyle/>
          <a:p>
            <a:fld id="{039AABBD-57B5-4522-881F-20E4B178495B}" type="slidenum">
              <a:rPr lang="en-US" smtClean="0"/>
              <a:t>8</a:t>
            </a:fld>
            <a:endParaRPr lang="en-US"/>
          </a:p>
        </p:txBody>
      </p:sp>
    </p:spTree>
    <p:extLst>
      <p:ext uri="{BB962C8B-B14F-4D97-AF65-F5344CB8AC3E}">
        <p14:creationId xmlns:p14="http://schemas.microsoft.com/office/powerpoint/2010/main" val="317457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let’s apply a communication action to our self-checkout example. You can follow along on the handout if you want.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description of our communication action involves engaging library users with the self-checkout kiosks though social media for the chance to win a prize.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contest was inspired by a meme based on the popular television show </a:t>
            </a:r>
            <a:r>
              <a:rPr lang="en-US" sz="1200" i="1" kern="1200" dirty="0">
                <a:solidFill>
                  <a:schemeClr val="tx1"/>
                </a:solidFill>
                <a:effectLst/>
                <a:latin typeface="+mn-lt"/>
                <a:ea typeface="+mn-ea"/>
                <a:cs typeface="+mn-cs"/>
              </a:rPr>
              <a:t>Parks and Recreation</a:t>
            </a:r>
            <a:r>
              <a:rPr lang="en-US" sz="1200" kern="1200" dirty="0">
                <a:solidFill>
                  <a:schemeClr val="tx1"/>
                </a:solidFill>
                <a:effectLst/>
                <a:latin typeface="+mn-lt"/>
                <a:ea typeface="+mn-ea"/>
                <a:cs typeface="+mn-cs"/>
              </a:rPr>
              <a:t>. As you may know, Donna and Tom indulge in a materialistic day where they “Treat </a:t>
            </a:r>
            <a:r>
              <a:rPr lang="en-US" sz="1200" kern="1200" dirty="0" err="1">
                <a:solidFill>
                  <a:schemeClr val="tx1"/>
                </a:solidFill>
                <a:effectLst/>
                <a:latin typeface="+mn-lt"/>
                <a:ea typeface="+mn-ea"/>
                <a:cs typeface="+mn-cs"/>
              </a:rPr>
              <a:t>Yo</a:t>
            </a:r>
            <a:r>
              <a:rPr lang="en-US" sz="1200" kern="1200" dirty="0">
                <a:solidFill>
                  <a:schemeClr val="tx1"/>
                </a:solidFill>
                <a:effectLst/>
                <a:latin typeface="+mn-lt"/>
                <a:ea typeface="+mn-ea"/>
                <a:cs typeface="+mn-cs"/>
              </a:rPr>
              <a:t> Self.” Library users will be encouraged to treat themselves by checking out a book using the kiosk.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goal is to generate awareness and social media buzz for the self-checkout kiosks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intended perception would be using self-checkout is fun and easy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key messages are that self-checkout is beneficial to you. It is a treat.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logistics are that the contest will be promoted on the library’s website and social media. Library users will post their selfies with the self-checkout kiosks to Twitter or Instagram using the hashtags #</a:t>
            </a:r>
            <a:r>
              <a:rPr lang="en-US" sz="1200" kern="1200" dirty="0" err="1">
                <a:solidFill>
                  <a:schemeClr val="tx1"/>
                </a:solidFill>
                <a:effectLst/>
                <a:latin typeface="+mn-lt"/>
                <a:ea typeface="+mn-ea"/>
                <a:cs typeface="+mn-cs"/>
              </a:rPr>
              <a:t>selfcheckyoself</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selfcheckselfie</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are just generic hashtags ideas. You could, of course, customize the hashtag to your institution. For example, we could use #</a:t>
            </a:r>
            <a:r>
              <a:rPr lang="en-US" sz="1200" kern="1200" dirty="0" err="1">
                <a:solidFill>
                  <a:schemeClr val="tx1"/>
                </a:solidFill>
                <a:effectLst/>
                <a:latin typeface="+mn-lt"/>
                <a:ea typeface="+mn-ea"/>
                <a:cs typeface="+mn-cs"/>
              </a:rPr>
              <a:t>jmuselfcheckyoself</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jmuselfcheckselfie</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the five library users with the most inspired posts will each be treated to a $10 gift card from Starbucks. The kiosks will be further promoted by posting the winners on the library’s website and social media.</a:t>
            </a:r>
          </a:p>
        </p:txBody>
      </p:sp>
      <p:sp>
        <p:nvSpPr>
          <p:cNvPr id="4" name="Slide Number Placeholder 3"/>
          <p:cNvSpPr>
            <a:spLocks noGrp="1"/>
          </p:cNvSpPr>
          <p:nvPr>
            <p:ph type="sldNum" sz="quarter" idx="5"/>
          </p:nvPr>
        </p:nvSpPr>
        <p:spPr/>
        <p:txBody>
          <a:bodyPr/>
          <a:lstStyle/>
          <a:p>
            <a:fld id="{039AABBD-57B5-4522-881F-20E4B178495B}" type="slidenum">
              <a:rPr lang="en-US" smtClean="0"/>
              <a:t>9</a:t>
            </a:fld>
            <a:endParaRPr lang="en-US"/>
          </a:p>
        </p:txBody>
      </p:sp>
    </p:spTree>
    <p:extLst>
      <p:ext uri="{BB962C8B-B14F-4D97-AF65-F5344CB8AC3E}">
        <p14:creationId xmlns:p14="http://schemas.microsoft.com/office/powerpoint/2010/main" val="2620275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58FAD514-6511-4780-A78A-D6F99762C35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198B7-47B6-421C-A81F-B41A5F02E3AE}"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077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AD514-6511-4780-A78A-D6F99762C35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198B7-47B6-421C-A81F-B41A5F02E3AE}" type="slidenum">
              <a:rPr lang="en-US" smtClean="0"/>
              <a:t>‹#›</a:t>
            </a:fld>
            <a:endParaRPr lang="en-US"/>
          </a:p>
        </p:txBody>
      </p:sp>
    </p:spTree>
    <p:extLst>
      <p:ext uri="{BB962C8B-B14F-4D97-AF65-F5344CB8AC3E}">
        <p14:creationId xmlns:p14="http://schemas.microsoft.com/office/powerpoint/2010/main" val="532435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AD514-6511-4780-A78A-D6F99762C35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198B7-47B6-421C-A81F-B41A5F02E3AE}"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54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AD514-6511-4780-A78A-D6F99762C35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198B7-47B6-421C-A81F-B41A5F02E3AE}" type="slidenum">
              <a:rPr lang="en-US" smtClean="0"/>
              <a:t>‹#›</a:t>
            </a:fld>
            <a:endParaRPr lang="en-US"/>
          </a:p>
        </p:txBody>
      </p:sp>
    </p:spTree>
    <p:extLst>
      <p:ext uri="{BB962C8B-B14F-4D97-AF65-F5344CB8AC3E}">
        <p14:creationId xmlns:p14="http://schemas.microsoft.com/office/powerpoint/2010/main" val="282491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AD514-6511-4780-A78A-D6F99762C357}"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198B7-47B6-421C-A81F-B41A5F02E3AE}"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094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FAD514-6511-4780-A78A-D6F99762C357}"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198B7-47B6-421C-A81F-B41A5F02E3AE}" type="slidenum">
              <a:rPr lang="en-US" smtClean="0"/>
              <a:t>‹#›</a:t>
            </a:fld>
            <a:endParaRPr lang="en-US"/>
          </a:p>
        </p:txBody>
      </p:sp>
    </p:spTree>
    <p:extLst>
      <p:ext uri="{BB962C8B-B14F-4D97-AF65-F5344CB8AC3E}">
        <p14:creationId xmlns:p14="http://schemas.microsoft.com/office/powerpoint/2010/main" val="330248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FAD514-6511-4780-A78A-D6F99762C357}" type="datetimeFigureOut">
              <a:rPr lang="en-US" smtClean="0"/>
              <a:t>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198B7-47B6-421C-A81F-B41A5F02E3AE}" type="slidenum">
              <a:rPr lang="en-US" smtClean="0"/>
              <a:t>‹#›</a:t>
            </a:fld>
            <a:endParaRPr lang="en-US"/>
          </a:p>
        </p:txBody>
      </p:sp>
    </p:spTree>
    <p:extLst>
      <p:ext uri="{BB962C8B-B14F-4D97-AF65-F5344CB8AC3E}">
        <p14:creationId xmlns:p14="http://schemas.microsoft.com/office/powerpoint/2010/main" val="355135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FAD514-6511-4780-A78A-D6F99762C357}" type="datetimeFigureOut">
              <a:rPr lang="en-US" smtClean="0"/>
              <a:t>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198B7-47B6-421C-A81F-B41A5F02E3AE}" type="slidenum">
              <a:rPr lang="en-US" smtClean="0"/>
              <a:t>‹#›</a:t>
            </a:fld>
            <a:endParaRPr lang="en-US"/>
          </a:p>
        </p:txBody>
      </p:sp>
    </p:spTree>
    <p:extLst>
      <p:ext uri="{BB962C8B-B14F-4D97-AF65-F5344CB8AC3E}">
        <p14:creationId xmlns:p14="http://schemas.microsoft.com/office/powerpoint/2010/main" val="407449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FAD514-6511-4780-A78A-D6F99762C357}" type="datetimeFigureOut">
              <a:rPr lang="en-US" smtClean="0"/>
              <a:t>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198B7-47B6-421C-A81F-B41A5F02E3AE}" type="slidenum">
              <a:rPr lang="en-US" smtClean="0"/>
              <a:t>‹#›</a:t>
            </a:fld>
            <a:endParaRPr lang="en-US"/>
          </a:p>
        </p:txBody>
      </p:sp>
    </p:spTree>
    <p:extLst>
      <p:ext uri="{BB962C8B-B14F-4D97-AF65-F5344CB8AC3E}">
        <p14:creationId xmlns:p14="http://schemas.microsoft.com/office/powerpoint/2010/main" val="423201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8FAD514-6511-4780-A78A-D6F99762C357}"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198B7-47B6-421C-A81F-B41A5F02E3AE}" type="slidenum">
              <a:rPr lang="en-US" smtClean="0"/>
              <a:t>‹#›</a:t>
            </a:fld>
            <a:endParaRPr lang="en-US"/>
          </a:p>
        </p:txBody>
      </p:sp>
    </p:spTree>
    <p:extLst>
      <p:ext uri="{BB962C8B-B14F-4D97-AF65-F5344CB8AC3E}">
        <p14:creationId xmlns:p14="http://schemas.microsoft.com/office/powerpoint/2010/main" val="4016479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FAD514-6511-4780-A78A-D6F99762C357}"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198B7-47B6-421C-A81F-B41A5F02E3AE}"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340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58FAD514-6511-4780-A78A-D6F99762C357}" type="datetimeFigureOut">
              <a:rPr lang="en-US" smtClean="0"/>
              <a:t>11/5/2018</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3B198B7-47B6-421C-A81F-B41A5F02E3AE}"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43301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jpe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communications-plan.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ctb.ku.edu/en/table-of-contents/participation/promoting-interest/communication-plan/mai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unsplash.com/search/photos/vacuum?utm_source=unsplash&amp;utm_medium=referral&amp;utm_content=creditCopyText" TargetMode="External"/><Relationship Id="rId2" Type="http://schemas.openxmlformats.org/officeDocument/2006/relationships/hyperlink" Target="https://unsplash.com/photos/cpIgNaazQ6w?utm_source=unsplash&amp;utm_medium=referral&amp;utm_content=creditCopyText" TargetMode="External"/><Relationship Id="rId1" Type="http://schemas.openxmlformats.org/officeDocument/2006/relationships/slideLayout" Target="../slideLayouts/slideLayout2.xml"/><Relationship Id="rId6" Type="http://schemas.openxmlformats.org/officeDocument/2006/relationships/hyperlink" Target="http://artstor.org/" TargetMode="External"/><Relationship Id="rId5" Type="http://schemas.openxmlformats.org/officeDocument/2006/relationships/hyperlink" Target="https://commons.wikimedia.org/wiki/File:Ice_cube_c.jpg" TargetMode="External"/><Relationship Id="rId4" Type="http://schemas.openxmlformats.org/officeDocument/2006/relationships/hyperlink" Target="https://commons.wikimedia.org/w/index.php?title=File:Self_checkout_in_library.jpg&amp;oldid=269538496"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e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95448" y="4960137"/>
            <a:ext cx="3791185" cy="1463040"/>
          </a:xfrm>
        </p:spPr>
        <p:txBody>
          <a:bodyPr vert="horz" lIns="91440" tIns="45720" rIns="91440" bIns="45720" rtlCol="0" anchor="ctr">
            <a:noAutofit/>
          </a:bodyPr>
          <a:lstStyle/>
          <a:p>
            <a:r>
              <a:rPr lang="en-US" sz="2800" dirty="0"/>
              <a:t>Jody Condit Fagan </a:t>
            </a:r>
          </a:p>
          <a:p>
            <a:r>
              <a:rPr lang="en-US" sz="2800" dirty="0"/>
              <a:t>Malia Willey</a:t>
            </a:r>
          </a:p>
          <a:p>
            <a:r>
              <a:rPr lang="en-US" sz="2800" dirty="0"/>
              <a:t>LITA Forum</a:t>
            </a:r>
          </a:p>
          <a:p>
            <a:r>
              <a:rPr lang="en-US" sz="2800" dirty="0"/>
              <a:t>November 9, 2018</a:t>
            </a:r>
          </a:p>
        </p:txBody>
      </p:sp>
      <p:sp>
        <p:nvSpPr>
          <p:cNvPr id="2" name="Title 1"/>
          <p:cNvSpPr>
            <a:spLocks noGrp="1"/>
          </p:cNvSpPr>
          <p:nvPr>
            <p:ph type="ctrTitle"/>
          </p:nvPr>
        </p:nvSpPr>
        <p:spPr>
          <a:xfrm>
            <a:off x="-4293" y="4960137"/>
            <a:ext cx="8373414" cy="1463040"/>
          </a:xfrm>
        </p:spPr>
        <p:txBody>
          <a:bodyPr>
            <a:normAutofit fontScale="90000"/>
          </a:bodyPr>
          <a:lstStyle/>
          <a:p>
            <a:r>
              <a:rPr lang="en-US" sz="4800" b="1"/>
              <a:t>Developing Communication Plans to Support Technology Change</a:t>
            </a:r>
            <a:r>
              <a:rPr lang="en-US" b="1"/>
              <a:t>s</a:t>
            </a:r>
            <a:endParaRPr lang="en-US"/>
          </a:p>
        </p:txBody>
      </p:sp>
    </p:spTree>
    <p:extLst>
      <p:ext uri="{BB962C8B-B14F-4D97-AF65-F5344CB8AC3E}">
        <p14:creationId xmlns:p14="http://schemas.microsoft.com/office/powerpoint/2010/main" val="2714973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descr="The steps are description, goals, perceptions, key messages, and logistics." title="Communication action steps">
            <a:extLst>
              <a:ext uri="{FF2B5EF4-FFF2-40B4-BE49-F238E27FC236}">
                <a16:creationId xmlns:a16="http://schemas.microsoft.com/office/drawing/2014/main" id="{E0808BA5-68A7-47B8-9F40-31CB04A37291}"/>
              </a:ext>
            </a:extLst>
          </p:cNvPr>
          <p:cNvGraphicFramePr>
            <a:graphicFrameLocks/>
          </p:cNvGraphicFramePr>
          <p:nvPr>
            <p:extLst>
              <p:ext uri="{D42A27DB-BD31-4B8C-83A1-F6EECF244321}">
                <p14:modId xmlns:p14="http://schemas.microsoft.com/office/powerpoint/2010/main" val="2227374591"/>
              </p:ext>
            </p:extLst>
          </p:nvPr>
        </p:nvGraphicFramePr>
        <p:xfrm>
          <a:off x="6280733" y="481501"/>
          <a:ext cx="4764955" cy="5898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43468" y="643467"/>
            <a:ext cx="3722391" cy="5571066"/>
          </a:xfrm>
        </p:spPr>
        <p:txBody>
          <a:bodyPr>
            <a:normAutofit/>
          </a:bodyPr>
          <a:lstStyle/>
          <a:p>
            <a:r>
              <a:rPr lang="en-US" dirty="0">
                <a:solidFill>
                  <a:srgbClr val="FFFFFF"/>
                </a:solidFill>
              </a:rPr>
              <a:t>Design an Appropriate Communication Action for</a:t>
            </a:r>
            <a:br>
              <a:rPr lang="en-US" dirty="0">
                <a:solidFill>
                  <a:srgbClr val="FFFFFF"/>
                </a:solidFill>
              </a:rPr>
            </a:br>
            <a:r>
              <a:rPr lang="en-US" dirty="0">
                <a:solidFill>
                  <a:srgbClr val="FFFFFF"/>
                </a:solidFill>
              </a:rPr>
              <a:t>a Library Advisory Board</a:t>
            </a:r>
          </a:p>
        </p:txBody>
      </p:sp>
    </p:spTree>
    <p:extLst>
      <p:ext uri="{BB962C8B-B14F-4D97-AF65-F5344CB8AC3E}">
        <p14:creationId xmlns:p14="http://schemas.microsoft.com/office/powerpoint/2010/main" val="3074771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1">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erson standing in front of a box&#10;&#10;Description generated with high confidence" title="Self-checkout kiosk">
            <a:extLst>
              <a:ext uri="{FF2B5EF4-FFF2-40B4-BE49-F238E27FC236}">
                <a16:creationId xmlns:a16="http://schemas.microsoft.com/office/drawing/2014/main" id="{38EF574C-7274-46DC-8AA4-1CCAE2375FBA}"/>
              </a:ext>
            </a:extLst>
          </p:cNvPr>
          <p:cNvPicPr>
            <a:picLocks noGrp="1" noChangeAspect="1"/>
          </p:cNvPicPr>
          <p:nvPr>
            <p:ph sz="half" idx="1"/>
          </p:nvPr>
        </p:nvPicPr>
        <p:blipFill rotWithShape="1">
          <a:blip r:embed="rId3"/>
          <a:srcRect r="1" b="2608"/>
          <a:stretch/>
        </p:blipFill>
        <p:spPr>
          <a:xfrm>
            <a:off x="327547" y="321733"/>
            <a:ext cx="7058306" cy="4107392"/>
          </a:xfrm>
          <a:prstGeom prst="rect">
            <a:avLst/>
          </a:prstGeom>
        </p:spPr>
      </p:pic>
      <p:sp>
        <p:nvSpPr>
          <p:cNvPr id="4" name="Content Placeholder 3">
            <a:extLst>
              <a:ext uri="{FF2B5EF4-FFF2-40B4-BE49-F238E27FC236}">
                <a16:creationId xmlns:a16="http://schemas.microsoft.com/office/drawing/2014/main" id="{34901FE2-873C-4894-B276-CB5446E20830}"/>
              </a:ext>
            </a:extLst>
          </p:cNvPr>
          <p:cNvSpPr>
            <a:spLocks noGrp="1"/>
          </p:cNvSpPr>
          <p:nvPr>
            <p:ph sz="half" idx="2"/>
          </p:nvPr>
        </p:nvSpPr>
        <p:spPr>
          <a:xfrm>
            <a:off x="8029319" y="917725"/>
            <a:ext cx="3424739" cy="4852362"/>
          </a:xfrm>
        </p:spPr>
        <p:txBody>
          <a:bodyPr vert="horz" lIns="45720" tIns="45720" rIns="45720" bIns="45720" rtlCol="0" anchor="ctr">
            <a:normAutofit/>
          </a:bodyPr>
          <a:lstStyle/>
          <a:p>
            <a:r>
              <a:rPr lang="en-US" sz="2800" dirty="0">
                <a:solidFill>
                  <a:srgbClr val="FFFFFF"/>
                </a:solidFill>
              </a:rPr>
              <a:t>In what order should the communication actions take place?</a:t>
            </a:r>
          </a:p>
          <a:p>
            <a:endParaRPr lang="en-US" dirty="0">
              <a:solidFill>
                <a:srgbClr val="FFFFFF"/>
              </a:solidFill>
            </a:endParaRPr>
          </a:p>
        </p:txBody>
      </p:sp>
      <p:sp>
        <p:nvSpPr>
          <p:cNvPr id="2" name="Title 1">
            <a:extLst>
              <a:ext uri="{FF2B5EF4-FFF2-40B4-BE49-F238E27FC236}">
                <a16:creationId xmlns:a16="http://schemas.microsoft.com/office/drawing/2014/main" id="{2C065D1E-6936-44E1-AA2D-A4814ADC52C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Create a Communication Timeline </a:t>
            </a:r>
          </a:p>
        </p:txBody>
      </p:sp>
    </p:spTree>
    <p:extLst>
      <p:ext uri="{BB962C8B-B14F-4D97-AF65-F5344CB8AC3E}">
        <p14:creationId xmlns:p14="http://schemas.microsoft.com/office/powerpoint/2010/main" val="1764963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875D9C90-9BC4-475D-882D-E5CE72824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B9A992A-8032-4495-B8E1-DA5D87704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descr="Examples of communication actions for our self-checkout example, for which we ask the audience to suggest an order. The examples are: &#10;Social media contest for library users.&#10;Introduction to Friends of the Library group.&#10;Overview with library staff.&#10;Article in library newsletter.&#10;Distribution of bookmarks and table tents.&#10;Publish “about self-checkout” web site.&#10;" title="Smart Art Graphic showing unordered examples of communication actions">
            <a:extLst>
              <a:ext uri="{FF2B5EF4-FFF2-40B4-BE49-F238E27FC236}">
                <a16:creationId xmlns:a16="http://schemas.microsoft.com/office/drawing/2014/main" id="{A78630B9-9667-4AAC-BF81-126CAC03D116}"/>
              </a:ext>
            </a:extLst>
          </p:cNvPr>
          <p:cNvGraphicFramePr>
            <a:graphicFrameLocks noGrp="1"/>
          </p:cNvGraphicFramePr>
          <p:nvPr>
            <p:ph idx="1"/>
            <p:extLst>
              <p:ext uri="{D42A27DB-BD31-4B8C-83A1-F6EECF244321}">
                <p14:modId xmlns:p14="http://schemas.microsoft.com/office/powerpoint/2010/main" val="1719636186"/>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8DC6723-A7F7-4721-8430-24063BA2778E}"/>
              </a:ext>
            </a:extLst>
          </p:cNvPr>
          <p:cNvSpPr>
            <a:spLocks noGrp="1"/>
          </p:cNvSpPr>
          <p:nvPr>
            <p:ph type="title"/>
          </p:nvPr>
        </p:nvSpPr>
        <p:spPr>
          <a:xfrm>
            <a:off x="8129872" y="643467"/>
            <a:ext cx="3473009" cy="5571066"/>
          </a:xfrm>
        </p:spPr>
        <p:txBody>
          <a:bodyPr>
            <a:normAutofit/>
          </a:bodyPr>
          <a:lstStyle/>
          <a:p>
            <a:r>
              <a:rPr lang="en-US" sz="4600"/>
              <a:t>Which communication actions should happen sooner? Later?</a:t>
            </a:r>
          </a:p>
        </p:txBody>
      </p:sp>
    </p:spTree>
    <p:extLst>
      <p:ext uri="{BB962C8B-B14F-4D97-AF65-F5344CB8AC3E}">
        <p14:creationId xmlns:p14="http://schemas.microsoft.com/office/powerpoint/2010/main" val="3057264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960759-9B09-4550-8972-AAA2B2718B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4" title="Self-checkout kiosk">
            <a:extLst>
              <a:ext uri="{FF2B5EF4-FFF2-40B4-BE49-F238E27FC236}">
                <a16:creationId xmlns:a16="http://schemas.microsoft.com/office/drawing/2014/main" id="{8B4BEB05-BA0D-4753-B502-C52A82C2EA42}"/>
              </a:ext>
            </a:extLst>
          </p:cNvPr>
          <p:cNvPicPr>
            <a:picLocks noGrp="1" noChangeAspect="1"/>
          </p:cNvPicPr>
          <p:nvPr>
            <p:ph sz="half" idx="1"/>
          </p:nvPr>
        </p:nvPicPr>
        <p:blipFill rotWithShape="1">
          <a:blip r:embed="rId3">
            <a:duotone>
              <a:prstClr val="black"/>
              <a:schemeClr val="bg2">
                <a:tint val="45000"/>
                <a:satMod val="400000"/>
              </a:schemeClr>
            </a:duotone>
            <a:alphaModFix amt="35000"/>
            <a:extLst/>
          </a:blip>
          <a:srcRect b="5858"/>
          <a:stretch/>
        </p:blipFill>
        <p:spPr>
          <a:xfrm>
            <a:off x="20" y="10"/>
            <a:ext cx="12191980" cy="6857990"/>
          </a:xfrm>
          <a:prstGeom prst="rect">
            <a:avLst/>
          </a:prstGeom>
        </p:spPr>
      </p:pic>
      <p:graphicFrame>
        <p:nvGraphicFramePr>
          <p:cNvPr id="7" name="Content Placeholder 2" descr="The communication plan model steps are describe the scenario in need of a communication plan, identify stakeholders and perspectives, design appropriate communication actions, and create a communication timeline." title="Communication plan model flow chart">
            <a:extLst>
              <a:ext uri="{FF2B5EF4-FFF2-40B4-BE49-F238E27FC236}">
                <a16:creationId xmlns:a16="http://schemas.microsoft.com/office/drawing/2014/main" id="{1A2230B5-F07A-49D2-86A7-F0A86860BD55}"/>
              </a:ext>
            </a:extLst>
          </p:cNvPr>
          <p:cNvGraphicFramePr/>
          <p:nvPr>
            <p:extLst>
              <p:ext uri="{D42A27DB-BD31-4B8C-83A1-F6EECF244321}">
                <p14:modId xmlns:p14="http://schemas.microsoft.com/office/powerpoint/2010/main" val="4182743363"/>
              </p:ext>
            </p:extLst>
          </p:nvPr>
        </p:nvGraphicFramePr>
        <p:xfrm>
          <a:off x="1024128" y="2458528"/>
          <a:ext cx="9720071"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BA5B1370-59D6-4909-AFCC-BA22A7D489EB}"/>
              </a:ext>
            </a:extLst>
          </p:cNvPr>
          <p:cNvSpPr>
            <a:spLocks noGrp="1"/>
          </p:cNvSpPr>
          <p:nvPr>
            <p:ph type="title"/>
          </p:nvPr>
        </p:nvSpPr>
        <p:spPr>
          <a:xfrm>
            <a:off x="1024128" y="585216"/>
            <a:ext cx="9720072" cy="1499616"/>
          </a:xfrm>
        </p:spPr>
        <p:txBody>
          <a:bodyPr vert="horz" lIns="91440" tIns="45720" rIns="91440" bIns="45720" rtlCol="0" anchor="ctr">
            <a:normAutofit/>
          </a:bodyPr>
          <a:lstStyle/>
          <a:p>
            <a:r>
              <a:rPr lang="en-US">
                <a:solidFill>
                  <a:schemeClr val="tx1"/>
                </a:solidFill>
              </a:rPr>
              <a:t>All Together Now</a:t>
            </a:r>
          </a:p>
        </p:txBody>
      </p:sp>
    </p:spTree>
    <p:extLst>
      <p:ext uri="{BB962C8B-B14F-4D97-AF65-F5344CB8AC3E}">
        <p14:creationId xmlns:p14="http://schemas.microsoft.com/office/powerpoint/2010/main" val="223339180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1">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Two colleagues looking at a smartphone to review the communication plan together. "/>
          <p:cNvPicPr>
            <a:picLocks noChangeAspect="1"/>
          </p:cNvPicPr>
          <p:nvPr/>
        </p:nvPicPr>
        <p:blipFill rotWithShape="1">
          <a:blip r:embed="rId3" cstate="print">
            <a:extLst>
              <a:ext uri="{28A0092B-C50C-407E-A947-70E740481C1C}">
                <a14:useLocalDpi xmlns:a14="http://schemas.microsoft.com/office/drawing/2010/main" val="0"/>
              </a:ext>
            </a:extLst>
          </a:blip>
          <a:srcRect b="6276"/>
          <a:stretch/>
        </p:blipFill>
        <p:spPr>
          <a:xfrm>
            <a:off x="327546" y="321732"/>
            <a:ext cx="7058307" cy="4116156"/>
          </a:xfrm>
          <a:prstGeom prst="rect">
            <a:avLst/>
          </a:prstGeom>
        </p:spPr>
      </p:pic>
      <p:sp>
        <p:nvSpPr>
          <p:cNvPr id="4" name="Content Placeholder 3">
            <a:extLst>
              <a:ext uri="{FF2B5EF4-FFF2-40B4-BE49-F238E27FC236}">
                <a16:creationId xmlns:a16="http://schemas.microsoft.com/office/drawing/2014/main" id="{34901FE2-873C-4894-B276-CB5446E20830}"/>
              </a:ext>
            </a:extLst>
          </p:cNvPr>
          <p:cNvSpPr>
            <a:spLocks noGrp="1"/>
          </p:cNvSpPr>
          <p:nvPr>
            <p:ph sz="half" idx="2"/>
          </p:nvPr>
        </p:nvSpPr>
        <p:spPr>
          <a:xfrm>
            <a:off x="7989735" y="996894"/>
            <a:ext cx="3424739" cy="4852362"/>
          </a:xfrm>
        </p:spPr>
        <p:txBody>
          <a:bodyPr vert="horz" lIns="45720" tIns="45720" rIns="45720" bIns="45720" rtlCol="0" anchor="ctr">
            <a:normAutofit/>
          </a:bodyPr>
          <a:lstStyle/>
          <a:p>
            <a:pPr marL="0" indent="0">
              <a:buNone/>
            </a:pPr>
            <a:r>
              <a:rPr lang="en-US" sz="2800" dirty="0">
                <a:solidFill>
                  <a:srgbClr val="FFFFFF"/>
                </a:solidFill>
              </a:rPr>
              <a:t>Generate plan</a:t>
            </a:r>
          </a:p>
          <a:p>
            <a:pPr marL="0" indent="0">
              <a:buNone/>
            </a:pPr>
            <a:r>
              <a:rPr lang="en-US" sz="2800" dirty="0">
                <a:solidFill>
                  <a:srgbClr val="FFFFFF"/>
                </a:solidFill>
              </a:rPr>
              <a:t>Get others to review initial plan</a:t>
            </a:r>
          </a:p>
          <a:p>
            <a:pPr marL="0" indent="0">
              <a:buNone/>
            </a:pPr>
            <a:r>
              <a:rPr lang="en-US" sz="2800" dirty="0">
                <a:solidFill>
                  <a:srgbClr val="FFFFFF"/>
                </a:solidFill>
              </a:rPr>
              <a:t>Remind frontline staff</a:t>
            </a:r>
          </a:p>
          <a:p>
            <a:pPr marL="0" indent="0">
              <a:buNone/>
            </a:pPr>
            <a:endParaRPr lang="en-US" dirty="0">
              <a:solidFill>
                <a:srgbClr val="FFFFFF"/>
              </a:solidFill>
            </a:endParaRPr>
          </a:p>
          <a:p>
            <a:pPr marL="0" indent="0">
              <a:buNone/>
            </a:pPr>
            <a:endParaRPr lang="en-US" dirty="0">
              <a:solidFill>
                <a:srgbClr val="FFFFFF"/>
              </a:solidFill>
            </a:endParaRPr>
          </a:p>
        </p:txBody>
      </p:sp>
      <p:sp>
        <p:nvSpPr>
          <p:cNvPr id="2" name="Title 1">
            <a:extLst>
              <a:ext uri="{FF2B5EF4-FFF2-40B4-BE49-F238E27FC236}">
                <a16:creationId xmlns:a16="http://schemas.microsoft.com/office/drawing/2014/main" id="{2C065D1E-6936-44E1-AA2D-A4814ADC52C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Putting the Plan into Action</a:t>
            </a:r>
            <a:endParaRPr lang="en-US"/>
          </a:p>
        </p:txBody>
      </p:sp>
    </p:spTree>
    <p:extLst>
      <p:ext uri="{BB962C8B-B14F-4D97-AF65-F5344CB8AC3E}">
        <p14:creationId xmlns:p14="http://schemas.microsoft.com/office/powerpoint/2010/main" val="2036354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1">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n image of the entertainer Ice Cube with a microphone." title="Ice Cube image"/>
          <p:cNvPicPr>
            <a:picLocks noChangeAspect="1"/>
          </p:cNvPicPr>
          <p:nvPr/>
        </p:nvPicPr>
        <p:blipFill rotWithShape="1">
          <a:blip r:embed="rId3"/>
          <a:srcRect b="6276"/>
          <a:stretch/>
        </p:blipFill>
        <p:spPr>
          <a:xfrm>
            <a:off x="1184418" y="321732"/>
            <a:ext cx="6195627" cy="4116156"/>
          </a:xfrm>
          <a:prstGeom prst="rect">
            <a:avLst/>
          </a:prstGeom>
        </p:spPr>
      </p:pic>
      <p:sp>
        <p:nvSpPr>
          <p:cNvPr id="4" name="Content Placeholder 3">
            <a:extLst>
              <a:ext uri="{FF2B5EF4-FFF2-40B4-BE49-F238E27FC236}">
                <a16:creationId xmlns:a16="http://schemas.microsoft.com/office/drawing/2014/main" id="{34901FE2-873C-4894-B276-CB5446E20830}"/>
              </a:ext>
            </a:extLst>
          </p:cNvPr>
          <p:cNvSpPr>
            <a:spLocks noGrp="1"/>
          </p:cNvSpPr>
          <p:nvPr>
            <p:ph sz="half" idx="2"/>
          </p:nvPr>
        </p:nvSpPr>
        <p:spPr>
          <a:xfrm>
            <a:off x="8029319" y="917725"/>
            <a:ext cx="3424739" cy="4852362"/>
          </a:xfrm>
        </p:spPr>
        <p:txBody>
          <a:bodyPr vert="horz" lIns="45720" tIns="45720" rIns="45720" bIns="45720" rtlCol="0" anchor="ctr">
            <a:normAutofit/>
          </a:bodyPr>
          <a:lstStyle/>
          <a:p>
            <a:pPr marL="0" indent="0">
              <a:buNone/>
            </a:pPr>
            <a:r>
              <a:rPr lang="en-US" sz="2800" dirty="0">
                <a:solidFill>
                  <a:schemeClr val="bg1"/>
                </a:solidFill>
              </a:rPr>
              <a:t>"Check </a:t>
            </a:r>
            <a:r>
              <a:rPr lang="en-US" sz="2800" dirty="0" err="1">
                <a:solidFill>
                  <a:schemeClr val="bg1"/>
                </a:solidFill>
              </a:rPr>
              <a:t>yo</a:t>
            </a:r>
            <a:r>
              <a:rPr lang="en-US" sz="2800" dirty="0">
                <a:solidFill>
                  <a:schemeClr val="bg1"/>
                </a:solidFill>
              </a:rPr>
              <a:t> self before you wreck </a:t>
            </a:r>
            <a:r>
              <a:rPr lang="en-US" sz="2800" dirty="0" err="1">
                <a:solidFill>
                  <a:schemeClr val="bg1"/>
                </a:solidFill>
              </a:rPr>
              <a:t>yo</a:t>
            </a:r>
            <a:r>
              <a:rPr lang="en-US" sz="2800" dirty="0">
                <a:solidFill>
                  <a:schemeClr val="bg1"/>
                </a:solidFill>
              </a:rPr>
              <a:t> self"</a:t>
            </a:r>
          </a:p>
          <a:p>
            <a:pPr marL="0" indent="0">
              <a:buNone/>
            </a:pPr>
            <a:r>
              <a:rPr lang="en-US" sz="2800" dirty="0">
                <a:solidFill>
                  <a:schemeClr val="bg1"/>
                </a:solidFill>
              </a:rPr>
              <a:t>(Ice Cube, 1992)</a:t>
            </a:r>
          </a:p>
          <a:p>
            <a:pPr marL="0" indent="0">
              <a:buNone/>
            </a:pPr>
            <a:endParaRPr lang="en-US" dirty="0">
              <a:solidFill>
                <a:srgbClr val="FFFFFF"/>
              </a:solidFill>
            </a:endParaRPr>
          </a:p>
          <a:p>
            <a:pPr marL="0" indent="0">
              <a:buNone/>
            </a:pPr>
            <a:endParaRPr lang="en-US" dirty="0">
              <a:solidFill>
                <a:srgbClr val="FFFFFF"/>
              </a:solidFill>
            </a:endParaRPr>
          </a:p>
        </p:txBody>
      </p:sp>
      <p:sp>
        <p:nvSpPr>
          <p:cNvPr id="2" name="Title 1">
            <a:extLst>
              <a:ext uri="{FF2B5EF4-FFF2-40B4-BE49-F238E27FC236}">
                <a16:creationId xmlns:a16="http://schemas.microsoft.com/office/drawing/2014/main" id="{2C065D1E-6936-44E1-AA2D-A4814ADC52C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Revise the Plan as You Go</a:t>
            </a:r>
            <a:endParaRPr lang="en-US"/>
          </a:p>
        </p:txBody>
      </p:sp>
    </p:spTree>
    <p:extLst>
      <p:ext uri="{BB962C8B-B14F-4D97-AF65-F5344CB8AC3E}">
        <p14:creationId xmlns:p14="http://schemas.microsoft.com/office/powerpoint/2010/main" val="2852020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title="Screenshot of Artstor Digital Library"/>
          <p:cNvPicPr>
            <a:picLocks noChangeAspect="1"/>
          </p:cNvPicPr>
          <p:nvPr/>
        </p:nvPicPr>
        <p:blipFill>
          <a:blip r:embed="rId3"/>
          <a:stretch>
            <a:fillRect/>
          </a:stretch>
        </p:blipFill>
        <p:spPr>
          <a:xfrm>
            <a:off x="4648199" y="332047"/>
            <a:ext cx="7522103" cy="5882486"/>
          </a:xfrm>
          <a:prstGeom prst="rect">
            <a:avLst/>
          </a:prstGeom>
        </p:spPr>
      </p:pic>
      <p:sp>
        <p:nvSpPr>
          <p:cNvPr id="2" name="Title 1"/>
          <p:cNvSpPr>
            <a:spLocks noGrp="1"/>
          </p:cNvSpPr>
          <p:nvPr>
            <p:ph type="title"/>
          </p:nvPr>
        </p:nvSpPr>
        <p:spPr>
          <a:xfrm>
            <a:off x="643468" y="643467"/>
            <a:ext cx="3415612" cy="5571066"/>
          </a:xfrm>
        </p:spPr>
        <p:txBody>
          <a:bodyPr>
            <a:normAutofit/>
          </a:bodyPr>
          <a:lstStyle/>
          <a:p>
            <a:r>
              <a:rPr lang="en-US" dirty="0">
                <a:solidFill>
                  <a:srgbClr val="FFFFFF"/>
                </a:solidFill>
              </a:rPr>
              <a:t>Best practice example: </a:t>
            </a:r>
            <a:br>
              <a:rPr lang="en-US" dirty="0">
                <a:solidFill>
                  <a:srgbClr val="FFFFFF"/>
                </a:solidFill>
              </a:rPr>
            </a:br>
            <a:r>
              <a:rPr lang="en-US" dirty="0">
                <a:solidFill>
                  <a:srgbClr val="FFFFFF"/>
                </a:solidFill>
              </a:rPr>
              <a:t>Artstor and JSTOR Forum</a:t>
            </a:r>
          </a:p>
        </p:txBody>
      </p:sp>
    </p:spTree>
    <p:extLst>
      <p:ext uri="{BB962C8B-B14F-4D97-AF65-F5344CB8AC3E}">
        <p14:creationId xmlns:p14="http://schemas.microsoft.com/office/powerpoint/2010/main" val="354233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0BC92B-5209-40A1-9824-8482CED3D559}"/>
              </a:ext>
            </a:extLst>
          </p:cNvPr>
          <p:cNvSpPr>
            <a:spLocks noGrp="1"/>
          </p:cNvSpPr>
          <p:nvPr>
            <p:ph sz="quarter" idx="4"/>
          </p:nvPr>
        </p:nvSpPr>
        <p:spPr/>
        <p:txBody>
          <a:bodyPr vert="horz" lIns="45720" tIns="45720" rIns="45720" bIns="45720" rtlCol="0" anchor="t">
            <a:normAutofit/>
          </a:bodyPr>
          <a:lstStyle/>
          <a:p>
            <a:r>
              <a:rPr lang="en-US" sz="2800" dirty="0"/>
              <a:t>The libraries have heard your concerns about the “old” software going away</a:t>
            </a:r>
          </a:p>
          <a:p>
            <a:r>
              <a:rPr lang="en-US" sz="2800" dirty="0"/>
              <a:t>The libraries are supportive partners </a:t>
            </a:r>
          </a:p>
          <a:p>
            <a:r>
              <a:rPr lang="en-US" sz="2800" dirty="0"/>
              <a:t>The libraries are always willing to hear from you!</a:t>
            </a:r>
          </a:p>
        </p:txBody>
      </p:sp>
      <p:sp>
        <p:nvSpPr>
          <p:cNvPr id="6" name="Text Placeholder 5">
            <a:extLst>
              <a:ext uri="{FF2B5EF4-FFF2-40B4-BE49-F238E27FC236}">
                <a16:creationId xmlns:a16="http://schemas.microsoft.com/office/drawing/2014/main" id="{1389F304-BC10-458A-9B45-B1C7EFFD1015}"/>
              </a:ext>
            </a:extLst>
          </p:cNvPr>
          <p:cNvSpPr>
            <a:spLocks noGrp="1"/>
          </p:cNvSpPr>
          <p:nvPr>
            <p:ph type="body" sz="quarter" idx="3"/>
          </p:nvPr>
        </p:nvSpPr>
        <p:spPr/>
        <p:txBody>
          <a:bodyPr>
            <a:normAutofit/>
          </a:bodyPr>
          <a:lstStyle/>
          <a:p>
            <a:r>
              <a:rPr lang="en-US" sz="3200" dirty="0"/>
              <a:t>Perceptions</a:t>
            </a:r>
          </a:p>
        </p:txBody>
      </p:sp>
      <p:sp>
        <p:nvSpPr>
          <p:cNvPr id="3" name="Content Placeholder 2">
            <a:extLst>
              <a:ext uri="{FF2B5EF4-FFF2-40B4-BE49-F238E27FC236}">
                <a16:creationId xmlns:a16="http://schemas.microsoft.com/office/drawing/2014/main" id="{76A262C6-D6B3-4740-9CDF-F1F64EEBC163}"/>
              </a:ext>
            </a:extLst>
          </p:cNvPr>
          <p:cNvSpPr>
            <a:spLocks noGrp="1"/>
          </p:cNvSpPr>
          <p:nvPr>
            <p:ph sz="half" idx="2"/>
          </p:nvPr>
        </p:nvSpPr>
        <p:spPr/>
        <p:txBody>
          <a:bodyPr vert="horz" lIns="45720" tIns="45720" rIns="45720" bIns="45720" rtlCol="0" anchor="t">
            <a:normAutofit/>
          </a:bodyPr>
          <a:lstStyle/>
          <a:p>
            <a:r>
              <a:rPr lang="en-US" sz="2800" dirty="0"/>
              <a:t>Reassure faculty the “old” software is still fully supported</a:t>
            </a:r>
          </a:p>
          <a:p>
            <a:r>
              <a:rPr lang="en-US" sz="2800" dirty="0"/>
              <a:t>Provide information about workshops </a:t>
            </a:r>
          </a:p>
          <a:p>
            <a:r>
              <a:rPr lang="en-US" sz="2800" dirty="0"/>
              <a:t>Ensure faculty know what communication channels to use</a:t>
            </a:r>
          </a:p>
        </p:txBody>
      </p:sp>
      <p:sp>
        <p:nvSpPr>
          <p:cNvPr id="5" name="Text Placeholder 4">
            <a:extLst>
              <a:ext uri="{FF2B5EF4-FFF2-40B4-BE49-F238E27FC236}">
                <a16:creationId xmlns:a16="http://schemas.microsoft.com/office/drawing/2014/main" id="{38A5DF9A-86BD-403A-9967-9543BFE04180}"/>
              </a:ext>
            </a:extLst>
          </p:cNvPr>
          <p:cNvSpPr>
            <a:spLocks noGrp="1"/>
          </p:cNvSpPr>
          <p:nvPr>
            <p:ph type="body" idx="1"/>
          </p:nvPr>
        </p:nvSpPr>
        <p:spPr/>
        <p:txBody>
          <a:bodyPr>
            <a:normAutofit/>
          </a:bodyPr>
          <a:lstStyle/>
          <a:p>
            <a:r>
              <a:rPr lang="en-US" sz="3200" dirty="0"/>
              <a:t>Goals</a:t>
            </a:r>
          </a:p>
        </p:txBody>
      </p:sp>
      <p:sp>
        <p:nvSpPr>
          <p:cNvPr id="2" name="Title 1">
            <a:extLst>
              <a:ext uri="{FF2B5EF4-FFF2-40B4-BE49-F238E27FC236}">
                <a16:creationId xmlns:a16="http://schemas.microsoft.com/office/drawing/2014/main" id="{B0224FF2-ED83-4A9E-B17C-64734DB0D91F}"/>
              </a:ext>
            </a:extLst>
          </p:cNvPr>
          <p:cNvSpPr>
            <a:spLocks noGrp="1"/>
          </p:cNvSpPr>
          <p:nvPr>
            <p:ph type="title"/>
          </p:nvPr>
        </p:nvSpPr>
        <p:spPr/>
        <p:txBody>
          <a:bodyPr/>
          <a:lstStyle/>
          <a:p>
            <a:r>
              <a:rPr lang="en-US" dirty="0"/>
              <a:t>Artstor and JSTOR Forum: </a:t>
            </a:r>
            <a:br>
              <a:rPr lang="en-US" dirty="0"/>
            </a:br>
            <a:r>
              <a:rPr lang="en-US" dirty="0"/>
              <a:t>email to art faculty</a:t>
            </a:r>
          </a:p>
        </p:txBody>
      </p:sp>
    </p:spTree>
    <p:extLst>
      <p:ext uri="{BB962C8B-B14F-4D97-AF65-F5344CB8AC3E}">
        <p14:creationId xmlns:p14="http://schemas.microsoft.com/office/powerpoint/2010/main" val="3957992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947B3D-CA8E-4C1E-BEC5-1D0BE1E54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63036"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title="The full text of an email">
            <a:extLst>
              <a:ext uri="{FF2B5EF4-FFF2-40B4-BE49-F238E27FC236}">
                <a16:creationId xmlns:a16="http://schemas.microsoft.com/office/drawing/2014/main" id="{2FA8E451-B4CA-4992-BA7E-FF978F77AC74}"/>
              </a:ext>
            </a:extLst>
          </p:cNvPr>
          <p:cNvSpPr>
            <a:spLocks noGrp="1"/>
          </p:cNvSpPr>
          <p:nvPr>
            <p:ph idx="1"/>
          </p:nvPr>
        </p:nvSpPr>
        <p:spPr>
          <a:xfrm>
            <a:off x="3589667" y="246490"/>
            <a:ext cx="8251830" cy="6060938"/>
          </a:xfrm>
        </p:spPr>
        <p:txBody>
          <a:bodyPr vert="horz" lIns="45720" tIns="45720" rIns="45720" bIns="45720" rtlCol="0" anchor="t">
            <a:noAutofit/>
          </a:bodyPr>
          <a:lstStyle/>
          <a:p>
            <a:r>
              <a:rPr lang="en-US" sz="2400" dirty="0"/>
              <a:t>Email Subject: MDID, Artstor, JSTOR Forum</a:t>
            </a:r>
          </a:p>
          <a:p>
            <a:r>
              <a:rPr lang="en-US" sz="2400" dirty="0"/>
              <a:t>Dear faculty, </a:t>
            </a:r>
          </a:p>
          <a:p>
            <a:r>
              <a:rPr lang="en-US" sz="2400" dirty="0"/>
              <a:t>Over the summer, the Libraries are ensuring MDID and the Desktop Media Viewer are fully updated and ready to go for Fall. </a:t>
            </a:r>
          </a:p>
          <a:p>
            <a:r>
              <a:rPr lang="en-US" sz="2400" dirty="0"/>
              <a:t>We are pleased to offer an Art History-specific demonstration and hands-on workshop in Artstor / JSTOR Forum on August 23</a:t>
            </a:r>
            <a:r>
              <a:rPr lang="en-US" sz="2400" baseline="30000" dirty="0"/>
              <a:t>rd</a:t>
            </a:r>
            <a:r>
              <a:rPr lang="en-US" sz="2400" dirty="0"/>
              <a:t>, 4-6pm, in the Carrier TLT Lab. We can also do summer workshops in advance – if that includes you, please email </a:t>
            </a:r>
            <a:r>
              <a:rPr lang="en-US" sz="2400" u="sng" dirty="0">
                <a:solidFill>
                  <a:srgbClr val="0070C0"/>
                </a:solidFill>
              </a:rPr>
              <a:t>David Gaines</a:t>
            </a:r>
            <a:r>
              <a:rPr lang="en-US" sz="2400" dirty="0"/>
              <a:t> what dates/times would work for you. </a:t>
            </a:r>
          </a:p>
          <a:p>
            <a:r>
              <a:rPr lang="en-US" sz="2400" dirty="0"/>
              <a:t>Artstor also offers regular webinars and there will be an “Artstor A-Z Essentials” webinar on 6/13/18 if anyone wants to register for that on your own [</a:t>
            </a:r>
            <a:r>
              <a:rPr lang="en-US" sz="2400" u="sng" dirty="0">
                <a:solidFill>
                  <a:srgbClr val="0070C0"/>
                </a:solidFill>
              </a:rPr>
              <a:t>link</a:t>
            </a:r>
            <a:r>
              <a:rPr lang="en-US" sz="2400" dirty="0"/>
              <a:t>].</a:t>
            </a:r>
            <a:r>
              <a:rPr lang="en-US" sz="2400" b="1" dirty="0"/>
              <a:t> </a:t>
            </a:r>
            <a:endParaRPr lang="en-US" sz="2400" dirty="0"/>
          </a:p>
          <a:p>
            <a:r>
              <a:rPr lang="en-US" sz="2400" dirty="0"/>
              <a:t>Please let us know if you have any questions or concerns, any time!  We are here all summer. </a:t>
            </a:r>
          </a:p>
          <a:p>
            <a:r>
              <a:rPr lang="en-US" sz="2400" dirty="0"/>
              <a:t>Malia, Jody, David, David, Eric, and Mark</a:t>
            </a:r>
          </a:p>
        </p:txBody>
      </p:sp>
      <p:sp>
        <p:nvSpPr>
          <p:cNvPr id="2" name="Title 1"/>
          <p:cNvSpPr>
            <a:spLocks noGrp="1"/>
          </p:cNvSpPr>
          <p:nvPr>
            <p:ph type="title"/>
          </p:nvPr>
        </p:nvSpPr>
        <p:spPr>
          <a:xfrm>
            <a:off x="69494" y="643467"/>
            <a:ext cx="3306755" cy="5571066"/>
          </a:xfrm>
        </p:spPr>
        <p:txBody>
          <a:bodyPr>
            <a:normAutofit/>
          </a:bodyPr>
          <a:lstStyle/>
          <a:p>
            <a:r>
              <a:rPr lang="en-US" dirty="0">
                <a:solidFill>
                  <a:srgbClr val="FFFFFF"/>
                </a:solidFill>
              </a:rPr>
              <a:t>Artstor and JSTOR Forum: example email</a:t>
            </a:r>
          </a:p>
        </p:txBody>
      </p:sp>
    </p:spTree>
    <p:extLst>
      <p:ext uri="{BB962C8B-B14F-4D97-AF65-F5344CB8AC3E}">
        <p14:creationId xmlns:p14="http://schemas.microsoft.com/office/powerpoint/2010/main" val="2322312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4" descr="First User Group: Art History Faculty.&#10;Communication Actions: &#10; 1. “Personal touch”&#10; 2. Tailored emails&#10; 3. Tailored workshops.&#10;Second User Group: Active Users of Old Software.&#10;Communication Actions: &#10; 1. Email about updates to old software&#10; 2. Workshops about migrating from old to new.&#10;Third User Group: Faculty At-Large.&#10;Communication Actions: &#10; 1. General announcement about new software&#10; 2. Workshops showcasing new software.&#10;" title="SmartArt graphic showing a few communication actions for  three different user groups"/>
          <p:cNvGraphicFramePr>
            <a:graphicFrameLocks noGrp="1"/>
          </p:cNvGraphicFramePr>
          <p:nvPr>
            <p:ph idx="1"/>
            <p:extLst>
              <p:ext uri="{D42A27DB-BD31-4B8C-83A1-F6EECF244321}">
                <p14:modId xmlns:p14="http://schemas.microsoft.com/office/powerpoint/2010/main" val="51854329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CF28AE0-3282-43E0-8AFA-7C897F407540}"/>
              </a:ext>
            </a:extLst>
          </p:cNvPr>
          <p:cNvSpPr>
            <a:spLocks noGrp="1"/>
          </p:cNvSpPr>
          <p:nvPr>
            <p:ph type="title"/>
          </p:nvPr>
        </p:nvSpPr>
        <p:spPr/>
        <p:txBody>
          <a:bodyPr/>
          <a:lstStyle/>
          <a:p>
            <a:r>
              <a:rPr lang="en-US" dirty="0">
                <a:solidFill>
                  <a:schemeClr val="tx1"/>
                </a:solidFill>
              </a:rPr>
              <a:t>Artstor and jstor forum: </a:t>
            </a:r>
            <a:br>
              <a:rPr lang="en-US" dirty="0">
                <a:solidFill>
                  <a:schemeClr val="tx1"/>
                </a:solidFill>
              </a:rPr>
            </a:br>
            <a:r>
              <a:rPr lang="en-US" dirty="0">
                <a:solidFill>
                  <a:schemeClr val="tx1"/>
                </a:solidFill>
              </a:rPr>
              <a:t>Additional stakeholders and actions</a:t>
            </a:r>
          </a:p>
        </p:txBody>
      </p:sp>
    </p:spTree>
    <p:extLst>
      <p:ext uri="{BB962C8B-B14F-4D97-AF65-F5344CB8AC3E}">
        <p14:creationId xmlns:p14="http://schemas.microsoft.com/office/powerpoint/2010/main" val="112352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34F0D3-8267-4FCC-8AA2-0F987FB2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7CB69F-0CBD-4E11-AEF2-C69F48671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B5AD06E-0FF5-4588-8D02-BA7D0539A1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5B558B8-9974-4F28-AF2D-1BB4184CD6FD}"/>
              </a:ext>
            </a:extLst>
          </p:cNvPr>
          <p:cNvGraphicFramePr>
            <a:graphicFrameLocks noGrp="1"/>
          </p:cNvGraphicFramePr>
          <p:nvPr>
            <p:ph idx="1"/>
            <p:extLst>
              <p:ext uri="{D42A27DB-BD31-4B8C-83A1-F6EECF244321}">
                <p14:modId xmlns:p14="http://schemas.microsoft.com/office/powerpoint/2010/main" val="3453177204"/>
              </p:ext>
            </p:extLst>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024128" y="4971088"/>
            <a:ext cx="9720072" cy="1499616"/>
          </a:xfrm>
        </p:spPr>
        <p:txBody>
          <a:bodyPr>
            <a:normAutofit/>
          </a:bodyPr>
          <a:lstStyle/>
          <a:p>
            <a:r>
              <a:rPr lang="en-US">
                <a:solidFill>
                  <a:srgbClr val="FFFFFF"/>
                </a:solidFill>
              </a:rPr>
              <a:t>Goals</a:t>
            </a:r>
          </a:p>
        </p:txBody>
      </p:sp>
    </p:spTree>
    <p:extLst>
      <p:ext uri="{BB962C8B-B14F-4D97-AF65-F5344CB8AC3E}">
        <p14:creationId xmlns:p14="http://schemas.microsoft.com/office/powerpoint/2010/main" val="3913466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ontent Placeholder 4" descr="First, Art History faculty and library. Second, Art History faculty and faculty-at-large. Third, Active users of old software &amp; faculty-at-large.&#10;" title="SmartArt graphic showing the order in which we communicated with the three user groups">
            <a:extLst>
              <a:ext uri="{FF2B5EF4-FFF2-40B4-BE49-F238E27FC236}">
                <a16:creationId xmlns:a16="http://schemas.microsoft.com/office/drawing/2014/main" id="{65FE5DD0-4B0E-40DC-8ACB-208601A151DA}"/>
              </a:ext>
            </a:extLst>
          </p:cNvPr>
          <p:cNvGraphicFramePr>
            <a:graphicFrameLocks noGrp="1"/>
          </p:cNvGraphicFramePr>
          <p:nvPr>
            <p:ph idx="1"/>
            <p:extLst>
              <p:ext uri="{D42A27DB-BD31-4B8C-83A1-F6EECF244321}">
                <p14:modId xmlns:p14="http://schemas.microsoft.com/office/powerpoint/2010/main" val="2322297117"/>
              </p:ext>
            </p:extLst>
          </p:nvPr>
        </p:nvGraphicFramePr>
        <p:xfrm>
          <a:off x="3082370" y="1411620"/>
          <a:ext cx="10869507"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43468" y="643467"/>
            <a:ext cx="3722391" cy="5571066"/>
          </a:xfrm>
        </p:spPr>
        <p:txBody>
          <a:bodyPr>
            <a:normAutofit/>
          </a:bodyPr>
          <a:lstStyle/>
          <a:p>
            <a:r>
              <a:rPr lang="en-US" dirty="0" err="1">
                <a:solidFill>
                  <a:srgbClr val="FFFFFF"/>
                </a:solidFill>
              </a:rPr>
              <a:t>Artstor</a:t>
            </a:r>
            <a:r>
              <a:rPr lang="en-US" dirty="0">
                <a:solidFill>
                  <a:srgbClr val="FFFFFF"/>
                </a:solidFill>
              </a:rPr>
              <a:t> and JSTOR Forum: Timeline</a:t>
            </a:r>
            <a:endParaRPr lang="en-US" dirty="0"/>
          </a:p>
        </p:txBody>
      </p:sp>
    </p:spTree>
    <p:extLst>
      <p:ext uri="{BB962C8B-B14F-4D97-AF65-F5344CB8AC3E}">
        <p14:creationId xmlns:p14="http://schemas.microsoft.com/office/powerpoint/2010/main" val="2937061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r>
              <a:rPr lang="en-US" sz="2800" dirty="0"/>
              <a:t>Questions</a:t>
            </a:r>
          </a:p>
          <a:p>
            <a:r>
              <a:rPr lang="en-US" sz="2800" dirty="0"/>
              <a:t>Workshop a scenario</a:t>
            </a:r>
          </a:p>
          <a:p>
            <a:r>
              <a:rPr lang="en-US" sz="2800" dirty="0"/>
              <a:t>Feedback</a:t>
            </a:r>
          </a:p>
        </p:txBody>
      </p:sp>
      <p:graphicFrame>
        <p:nvGraphicFramePr>
          <p:cNvPr id="5" name="Content Placeholder 2" descr="First, Present a model for a communication plan. Second, Provide examples of communication plans for technology changes. Third, Apply a model for a communication plan to scenarios&#10;" title="Restatement of Three Workshop Objectives">
            <a:extLst>
              <a:ext uri="{FF2B5EF4-FFF2-40B4-BE49-F238E27FC236}">
                <a16:creationId xmlns:a16="http://schemas.microsoft.com/office/drawing/2014/main" id="{6F6C16CF-4C97-4484-8117-D25A4FE1137F}"/>
              </a:ext>
            </a:extLst>
          </p:cNvPr>
          <p:cNvGraphicFramePr>
            <a:graphicFrameLocks/>
          </p:cNvGraphicFramePr>
          <p:nvPr>
            <p:extLst>
              <p:ext uri="{D42A27DB-BD31-4B8C-83A1-F6EECF244321}">
                <p14:modId xmlns:p14="http://schemas.microsoft.com/office/powerpoint/2010/main" val="770006576"/>
              </p:ext>
            </p:extLst>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a:t>Wrap up / Discussion</a:t>
            </a:r>
          </a:p>
        </p:txBody>
      </p:sp>
    </p:spTree>
    <p:extLst>
      <p:ext uri="{BB962C8B-B14F-4D97-AF65-F5344CB8AC3E}">
        <p14:creationId xmlns:p14="http://schemas.microsoft.com/office/powerpoint/2010/main" val="1433693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2">
            <a:extLst>
              <a:ext uri="{FF2B5EF4-FFF2-40B4-BE49-F238E27FC236}">
                <a16:creationId xmlns:a16="http://schemas.microsoft.com/office/drawing/2014/main" id="{2FA8E451-B4CA-4992-BA7E-FF978F77AC74}"/>
              </a:ext>
            </a:extLst>
          </p:cNvPr>
          <p:cNvSpPr>
            <a:spLocks noGrp="1"/>
          </p:cNvSpPr>
          <p:nvPr>
            <p:ph idx="1"/>
          </p:nvPr>
        </p:nvSpPr>
        <p:spPr>
          <a:xfrm>
            <a:off x="4965224" y="1206610"/>
            <a:ext cx="6975233" cy="4444779"/>
          </a:xfrm>
        </p:spPr>
        <p:txBody>
          <a:bodyPr vert="horz" lIns="45720" tIns="45720" rIns="45720" bIns="45720" rtlCol="0" anchor="t">
            <a:normAutofit/>
          </a:bodyPr>
          <a:lstStyle/>
          <a:p>
            <a:pPr>
              <a:lnSpc>
                <a:spcPct val="110000"/>
              </a:lnSpc>
              <a:spcBef>
                <a:spcPts val="0"/>
              </a:spcBef>
              <a:spcAft>
                <a:spcPts val="0"/>
              </a:spcAft>
            </a:pPr>
            <a:r>
              <a:rPr lang="en-US" sz="2800" dirty="0"/>
              <a:t>Jody Condit Fagan</a:t>
            </a:r>
          </a:p>
          <a:p>
            <a:pPr>
              <a:lnSpc>
                <a:spcPct val="110000"/>
              </a:lnSpc>
              <a:spcBef>
                <a:spcPts val="0"/>
              </a:spcBef>
              <a:spcAft>
                <a:spcPts val="0"/>
              </a:spcAft>
            </a:pPr>
            <a:r>
              <a:rPr lang="en-US" sz="2800" dirty="0"/>
              <a:t>Director of Technology</a:t>
            </a:r>
          </a:p>
          <a:p>
            <a:pPr>
              <a:lnSpc>
                <a:spcPct val="110000"/>
              </a:lnSpc>
              <a:spcBef>
                <a:spcPts val="0"/>
              </a:spcBef>
              <a:spcAft>
                <a:spcPts val="0"/>
              </a:spcAft>
            </a:pPr>
            <a:r>
              <a:rPr lang="en-US" sz="2800" dirty="0"/>
              <a:t>James Madison University Libraries</a:t>
            </a:r>
          </a:p>
          <a:p>
            <a:pPr>
              <a:lnSpc>
                <a:spcPct val="110000"/>
              </a:lnSpc>
              <a:spcBef>
                <a:spcPts val="0"/>
              </a:spcBef>
              <a:spcAft>
                <a:spcPts val="0"/>
              </a:spcAft>
            </a:pPr>
            <a:r>
              <a:rPr lang="en-US" sz="2800" dirty="0" err="1"/>
              <a:t>faganjc@jmu.edu</a:t>
            </a:r>
            <a:endParaRPr lang="en-US" sz="2800" dirty="0"/>
          </a:p>
          <a:p>
            <a:pPr>
              <a:lnSpc>
                <a:spcPct val="110000"/>
              </a:lnSpc>
              <a:spcBef>
                <a:spcPts val="0"/>
              </a:spcBef>
              <a:spcAft>
                <a:spcPts val="0"/>
              </a:spcAft>
            </a:pPr>
            <a:endParaRPr lang="en-US" sz="2800" dirty="0"/>
          </a:p>
          <a:p>
            <a:pPr>
              <a:lnSpc>
                <a:spcPct val="110000"/>
              </a:lnSpc>
              <a:spcBef>
                <a:spcPts val="0"/>
              </a:spcBef>
              <a:spcAft>
                <a:spcPts val="0"/>
              </a:spcAft>
            </a:pPr>
            <a:r>
              <a:rPr lang="en-US" sz="2800" dirty="0"/>
              <a:t>Malia Willey</a:t>
            </a:r>
          </a:p>
          <a:p>
            <a:pPr>
              <a:lnSpc>
                <a:spcPct val="110000"/>
              </a:lnSpc>
              <a:spcBef>
                <a:spcPts val="0"/>
              </a:spcBef>
              <a:spcAft>
                <a:spcPts val="0"/>
              </a:spcAft>
            </a:pPr>
            <a:r>
              <a:rPr lang="en-US" sz="2800" dirty="0"/>
              <a:t>Humanities Librarian</a:t>
            </a:r>
          </a:p>
          <a:p>
            <a:pPr>
              <a:lnSpc>
                <a:spcPct val="110000"/>
              </a:lnSpc>
              <a:spcBef>
                <a:spcPts val="0"/>
              </a:spcBef>
              <a:spcAft>
                <a:spcPts val="0"/>
              </a:spcAft>
            </a:pPr>
            <a:r>
              <a:rPr lang="en-US" sz="2800" dirty="0"/>
              <a:t>James Madison University Libraries</a:t>
            </a:r>
          </a:p>
          <a:p>
            <a:pPr>
              <a:lnSpc>
                <a:spcPct val="110000"/>
              </a:lnSpc>
              <a:spcBef>
                <a:spcPts val="0"/>
              </a:spcBef>
              <a:spcAft>
                <a:spcPts val="0"/>
              </a:spcAft>
            </a:pPr>
            <a:r>
              <a:rPr lang="en-US" sz="2800" dirty="0" err="1"/>
              <a:t>willeyme@jmu.edu</a:t>
            </a:r>
            <a:endParaRPr lang="en-US" sz="2800" dirty="0"/>
          </a:p>
          <a:p>
            <a:endParaRPr lang="en-US" dirty="0"/>
          </a:p>
        </p:txBody>
      </p:sp>
      <p:sp>
        <p:nvSpPr>
          <p:cNvPr id="2" name="Title 1"/>
          <p:cNvSpPr>
            <a:spLocks noGrp="1"/>
          </p:cNvSpPr>
          <p:nvPr>
            <p:ph type="title"/>
          </p:nvPr>
        </p:nvSpPr>
        <p:spPr>
          <a:xfrm>
            <a:off x="643468" y="643467"/>
            <a:ext cx="3415612" cy="5571066"/>
          </a:xfrm>
        </p:spPr>
        <p:txBody>
          <a:bodyPr>
            <a:normAutofit/>
          </a:bodyPr>
          <a:lstStyle/>
          <a:p>
            <a:r>
              <a:rPr lang="en-US">
                <a:solidFill>
                  <a:srgbClr val="FFFFFF"/>
                </a:solidFill>
              </a:rPr>
              <a:t>Contact Us</a:t>
            </a:r>
          </a:p>
        </p:txBody>
      </p:sp>
    </p:spTree>
    <p:extLst>
      <p:ext uri="{BB962C8B-B14F-4D97-AF65-F5344CB8AC3E}">
        <p14:creationId xmlns:p14="http://schemas.microsoft.com/office/powerpoint/2010/main" val="276907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598F5-8DBB-48E9-9438-197BBEA9AC93}"/>
              </a:ext>
            </a:extLst>
          </p:cNvPr>
          <p:cNvSpPr>
            <a:spLocks noGrp="1"/>
          </p:cNvSpPr>
          <p:nvPr>
            <p:ph idx="1"/>
          </p:nvPr>
        </p:nvSpPr>
        <p:spPr/>
        <p:txBody>
          <a:bodyPr vert="horz" lIns="45720" tIns="45720" rIns="45720" bIns="45720" rtlCol="0" anchor="t">
            <a:normAutofit/>
          </a:bodyPr>
          <a:lstStyle/>
          <a:p>
            <a:pPr marL="365760" indent="-457200">
              <a:buNone/>
            </a:pPr>
            <a:r>
              <a:rPr lang="en-US" sz="2400" i="1" dirty="0"/>
              <a:t>Creating a proactive communications plan</a:t>
            </a:r>
            <a:r>
              <a:rPr lang="en-US" sz="2400" dirty="0"/>
              <a:t> [PDF document]. (2017). Retrieved from </a:t>
            </a:r>
            <a:r>
              <a:rPr lang="en-US" sz="2400" dirty="0">
                <a:hlinkClick r:id="rId2"/>
              </a:rPr>
              <a:t>http://www.bu.edu/regionalization/files/2013/07/Creating-a-proactive-communications-plan.pdf</a:t>
            </a:r>
          </a:p>
          <a:p>
            <a:pPr marL="365760" indent="-457200">
              <a:buNone/>
            </a:pPr>
            <a:r>
              <a:rPr lang="en-US" sz="2400" dirty="0"/>
              <a:t>Gustafson, J. C., </a:t>
            </a:r>
            <a:r>
              <a:rPr lang="en-US" sz="2400" dirty="0" err="1"/>
              <a:t>Sharrow</a:t>
            </a:r>
            <a:r>
              <a:rPr lang="en-US" sz="2400" dirty="0"/>
              <a:t>, Z., &amp; Short, G. (2017). Library Marketing on a small liberal arts campus: Assessing communication preferences. </a:t>
            </a:r>
            <a:r>
              <a:rPr lang="en-US" sz="2400" i="1" dirty="0"/>
              <a:t>Journal of Library Administration, 57</a:t>
            </a:r>
            <a:r>
              <a:rPr lang="en-US" sz="2400" dirty="0"/>
              <a:t>(4), 420-435.</a:t>
            </a:r>
          </a:p>
          <a:p>
            <a:pPr marL="365760" indent="-457200">
              <a:buNone/>
            </a:pPr>
            <a:r>
              <a:rPr lang="en-US" sz="2400" dirty="0"/>
              <a:t>Ice Cube. (1992). Check </a:t>
            </a:r>
            <a:r>
              <a:rPr lang="en-US" sz="2400" dirty="0" err="1"/>
              <a:t>yo</a:t>
            </a:r>
            <a:r>
              <a:rPr lang="en-US" sz="2400" dirty="0"/>
              <a:t> self. On </a:t>
            </a:r>
            <a:r>
              <a:rPr lang="en-US" sz="2400" i="1" dirty="0"/>
              <a:t>The Predator</a:t>
            </a:r>
            <a:r>
              <a:rPr lang="en-US" sz="2400" dirty="0"/>
              <a:t>. Priority Records.</a:t>
            </a:r>
          </a:p>
          <a:p>
            <a:pPr marL="365760" indent="-457200">
              <a:buNone/>
            </a:pPr>
            <a:r>
              <a:rPr lang="en-US" sz="2400" dirty="0"/>
              <a:t>Roeder, T. (2013). </a:t>
            </a:r>
            <a:r>
              <a:rPr lang="en-US" sz="2400" i="1" dirty="0"/>
              <a:t>Managing project stakeholders: Building a foundation to achieve project goals</a:t>
            </a:r>
            <a:r>
              <a:rPr lang="en-US" sz="2400" dirty="0"/>
              <a:t>. Hoboken, NJ: Wiley &amp; Sons.</a:t>
            </a:r>
          </a:p>
        </p:txBody>
      </p:sp>
      <p:sp>
        <p:nvSpPr>
          <p:cNvPr id="2" name="Title 1">
            <a:extLst>
              <a:ext uri="{FF2B5EF4-FFF2-40B4-BE49-F238E27FC236}">
                <a16:creationId xmlns:a16="http://schemas.microsoft.com/office/drawing/2014/main" id="{2743A183-F536-4B22-A179-9D3DBCA84F2E}"/>
              </a:ext>
            </a:extLst>
          </p:cNvPr>
          <p:cNvSpPr>
            <a:spLocks noGrp="1"/>
          </p:cNvSpPr>
          <p:nvPr>
            <p:ph type="title"/>
          </p:nvPr>
        </p:nvSpPr>
        <p:spPr/>
        <p:txBody>
          <a:bodyPr/>
          <a:lstStyle/>
          <a:p>
            <a:r>
              <a:rPr lang="en-US"/>
              <a:t>Works Cited</a:t>
            </a:r>
          </a:p>
        </p:txBody>
      </p:sp>
    </p:spTree>
    <p:extLst>
      <p:ext uri="{BB962C8B-B14F-4D97-AF65-F5344CB8AC3E}">
        <p14:creationId xmlns:p14="http://schemas.microsoft.com/office/powerpoint/2010/main" val="1619059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598F5-8DBB-48E9-9438-197BBEA9AC93}"/>
              </a:ext>
            </a:extLst>
          </p:cNvPr>
          <p:cNvSpPr>
            <a:spLocks noGrp="1"/>
          </p:cNvSpPr>
          <p:nvPr>
            <p:ph idx="1"/>
          </p:nvPr>
        </p:nvSpPr>
        <p:spPr/>
        <p:txBody>
          <a:bodyPr vert="horz" lIns="45720" tIns="45720" rIns="45720" bIns="45720" rtlCol="0" anchor="t">
            <a:normAutofit/>
          </a:bodyPr>
          <a:lstStyle/>
          <a:p>
            <a:pPr marL="365760" indent="-457200">
              <a:buNone/>
            </a:pPr>
            <a:r>
              <a:rPr lang="en-US" sz="2400" dirty="0"/>
              <a:t>Community Tool Box. (2018). </a:t>
            </a:r>
            <a:r>
              <a:rPr lang="en-US" sz="2400" i="1" dirty="0"/>
              <a:t>Section 1. Developing a plan for communication</a:t>
            </a:r>
            <a:r>
              <a:rPr lang="en-US" sz="2400" dirty="0"/>
              <a:t>. Retrieved from </a:t>
            </a:r>
            <a:r>
              <a:rPr lang="en-US" sz="2400" dirty="0">
                <a:hlinkClick r:id="rId2"/>
              </a:rPr>
              <a:t>https://ctb.ku.edu/en/table-of-contents/participation/promoting-interest/communication-plan/main</a:t>
            </a:r>
          </a:p>
          <a:p>
            <a:pPr marL="365760" indent="-457200">
              <a:buNone/>
            </a:pPr>
            <a:r>
              <a:rPr lang="en-US" sz="2400" i="1" dirty="0"/>
              <a:t>Parks and recreation</a:t>
            </a:r>
            <a:r>
              <a:rPr lang="en-US" sz="2400" dirty="0"/>
              <a:t>. (2009-2015). NBC Universal Television.</a:t>
            </a:r>
          </a:p>
        </p:txBody>
      </p:sp>
      <p:sp>
        <p:nvSpPr>
          <p:cNvPr id="2" name="Title 1">
            <a:extLst>
              <a:ext uri="{FF2B5EF4-FFF2-40B4-BE49-F238E27FC236}">
                <a16:creationId xmlns:a16="http://schemas.microsoft.com/office/drawing/2014/main" id="{2743A183-F536-4B22-A179-9D3DBCA84F2E}"/>
              </a:ext>
            </a:extLst>
          </p:cNvPr>
          <p:cNvSpPr>
            <a:spLocks noGrp="1"/>
          </p:cNvSpPr>
          <p:nvPr>
            <p:ph type="title"/>
          </p:nvPr>
        </p:nvSpPr>
        <p:spPr/>
        <p:txBody>
          <a:bodyPr/>
          <a:lstStyle/>
          <a:p>
            <a:r>
              <a:rPr lang="en-US"/>
              <a:t>Works Consulted</a:t>
            </a:r>
          </a:p>
        </p:txBody>
      </p:sp>
    </p:spTree>
    <p:extLst>
      <p:ext uri="{BB962C8B-B14F-4D97-AF65-F5344CB8AC3E}">
        <p14:creationId xmlns:p14="http://schemas.microsoft.com/office/powerpoint/2010/main" val="3551844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1A70F6-53A8-4F8F-9005-A3AE372999C9}"/>
              </a:ext>
            </a:extLst>
          </p:cNvPr>
          <p:cNvSpPr>
            <a:spLocks noGrp="1"/>
          </p:cNvSpPr>
          <p:nvPr>
            <p:ph idx="1"/>
          </p:nvPr>
        </p:nvSpPr>
        <p:spPr>
          <a:xfrm>
            <a:off x="1024128" y="2286000"/>
            <a:ext cx="9720071" cy="4023360"/>
          </a:xfrm>
        </p:spPr>
        <p:txBody>
          <a:bodyPr vert="horz" lIns="45720" tIns="45720" rIns="45720" bIns="45720" rtlCol="0" anchor="t">
            <a:normAutofit/>
          </a:bodyPr>
          <a:lstStyle/>
          <a:p>
            <a:r>
              <a:rPr lang="en-US" sz="2400" dirty="0"/>
              <a:t>Slide 3: Photo by </a:t>
            </a:r>
            <a:r>
              <a:rPr lang="en-US" sz="2400" dirty="0">
                <a:hlinkClick r:id="rId2"/>
              </a:rPr>
              <a:t>The Creative Exchange</a:t>
            </a:r>
            <a:r>
              <a:rPr lang="en-US" sz="2400" dirty="0"/>
              <a:t> on </a:t>
            </a:r>
            <a:r>
              <a:rPr lang="en-US" sz="2400" dirty="0">
                <a:hlinkClick r:id="rId3"/>
              </a:rPr>
              <a:t>Unsplash</a:t>
            </a:r>
            <a:endParaRPr lang="en-US" sz="2400" dirty="0"/>
          </a:p>
          <a:p>
            <a:r>
              <a:rPr lang="en-US" sz="2400" dirty="0"/>
              <a:t>Slide 5-7, 11, 13: </a:t>
            </a:r>
            <a:r>
              <a:rPr lang="en-US" sz="2400" dirty="0">
                <a:hlinkClick r:id="rId4"/>
              </a:rPr>
              <a:t>Self checkout in library.jpg</a:t>
            </a:r>
            <a:r>
              <a:rPr lang="en-US" sz="2400" dirty="0"/>
              <a:t>. By Steven Walling [CC BY-SA 3.0  (https://creativecommons.org/licenses/by-sa/3.0)], from Wikimedia Commons</a:t>
            </a:r>
          </a:p>
          <a:p>
            <a:r>
              <a:rPr lang="en-US" sz="2400" dirty="0"/>
              <a:t>Slide 14: Bobbi and Christie. Photo Credit: Debbie Pugh. JMU Libraries, 2018.</a:t>
            </a:r>
          </a:p>
          <a:p>
            <a:r>
              <a:rPr lang="en-US" sz="2400" dirty="0"/>
              <a:t>Slide 15: </a:t>
            </a:r>
            <a:r>
              <a:rPr lang="en-US" sz="2400" dirty="0">
                <a:hlinkClick r:id="rId5"/>
              </a:rPr>
              <a:t>Ice_cube_c.jpg</a:t>
            </a:r>
            <a:r>
              <a:rPr lang="en-US" sz="2400" dirty="0"/>
              <a:t>. By Stuart </a:t>
            </a:r>
            <a:r>
              <a:rPr lang="en-US" sz="2400" dirty="0" err="1"/>
              <a:t>Sevastos</a:t>
            </a:r>
            <a:r>
              <a:rPr lang="en-US" sz="2400" dirty="0"/>
              <a:t> (Ice Cube @ Metro City (29/10/2010)) [CC BY 2.0  (https://creativecommons.org/licenses/by/2.0)], via Wikimedia Commons</a:t>
            </a:r>
          </a:p>
          <a:p>
            <a:r>
              <a:rPr lang="en-US" sz="2400" dirty="0"/>
              <a:t>Slide 16: Screenshot of </a:t>
            </a:r>
            <a:r>
              <a:rPr lang="en-US" sz="2400" dirty="0">
                <a:hlinkClick r:id="rId6"/>
              </a:rPr>
              <a:t>Artstor home page</a:t>
            </a:r>
            <a:r>
              <a:rPr lang="en-US" sz="2400" dirty="0"/>
              <a:t>. © 2018 </a:t>
            </a:r>
            <a:r>
              <a:rPr lang="en-US" sz="2400" dirty="0" err="1"/>
              <a:t>Artstor</a:t>
            </a:r>
            <a:r>
              <a:rPr lang="en-US" sz="2400" dirty="0"/>
              <a:t>.</a:t>
            </a:r>
          </a:p>
          <a:p>
            <a:endParaRPr lang="en-US" dirty="0"/>
          </a:p>
        </p:txBody>
      </p:sp>
      <p:sp>
        <p:nvSpPr>
          <p:cNvPr id="2" name="Title 1">
            <a:extLst>
              <a:ext uri="{FF2B5EF4-FFF2-40B4-BE49-F238E27FC236}">
                <a16:creationId xmlns:a16="http://schemas.microsoft.com/office/drawing/2014/main" id="{822DE690-D70D-4899-8AC5-86B27F7AF55F}"/>
              </a:ext>
            </a:extLst>
          </p:cNvPr>
          <p:cNvSpPr>
            <a:spLocks noGrp="1"/>
          </p:cNvSpPr>
          <p:nvPr>
            <p:ph type="title"/>
          </p:nvPr>
        </p:nvSpPr>
        <p:spPr/>
        <p:txBody>
          <a:bodyPr/>
          <a:lstStyle/>
          <a:p>
            <a:r>
              <a:rPr lang="en-US"/>
              <a:t>Image Credits</a:t>
            </a:r>
          </a:p>
        </p:txBody>
      </p:sp>
    </p:spTree>
    <p:extLst>
      <p:ext uri="{BB962C8B-B14F-4D97-AF65-F5344CB8AC3E}">
        <p14:creationId xmlns:p14="http://schemas.microsoft.com/office/powerpoint/2010/main" val="1758209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a14:imgEffect>
                      <a14:brightnessContrast bright="-25000"/>
                    </a14:imgEffect>
                  </a14:imgLayer>
                </a14:imgProps>
              </a:ext>
            </a:extLst>
          </a:blip>
          <a:stretch>
            <a:fillRect t="-17000" b="-17000"/>
          </a:stretch>
        </a:blipFill>
        <a:effectLst/>
      </p:bgPr>
    </p:bg>
    <p:spTree>
      <p:nvGrpSpPr>
        <p:cNvPr id="1" name=""/>
        <p:cNvGrpSpPr/>
        <p:nvPr/>
      </p:nvGrpSpPr>
      <p:grpSpPr>
        <a:xfrm>
          <a:off x="0" y="0"/>
          <a:ext cx="0" cy="0"/>
          <a:chOff x="0" y="0"/>
          <a:chExt cx="0" cy="0"/>
        </a:xfrm>
      </p:grpSpPr>
      <p:graphicFrame>
        <p:nvGraphicFramePr>
          <p:cNvPr id="12" name="TextBox 7" descr="Concepts include leadership, management, buy-in, and communication. People include project sponsor, project manager, project team, and stakeholders. Documents include project overview, task list, timelines, and communication plan. Communication and communication plan are hlghlighted." title="Project management context table">
            <a:extLst>
              <a:ext uri="{FF2B5EF4-FFF2-40B4-BE49-F238E27FC236}">
                <a16:creationId xmlns:a16="http://schemas.microsoft.com/office/drawing/2014/main" id="{43E04F02-7AA8-438F-8157-387C087A95B0}"/>
              </a:ext>
            </a:extLst>
          </p:cNvPr>
          <p:cNvGraphicFramePr/>
          <p:nvPr>
            <p:extLst>
              <p:ext uri="{D42A27DB-BD31-4B8C-83A1-F6EECF244321}">
                <p14:modId xmlns:p14="http://schemas.microsoft.com/office/powerpoint/2010/main" val="1865026971"/>
              </p:ext>
            </p:extLst>
          </p:nvPr>
        </p:nvGraphicFramePr>
        <p:xfrm>
          <a:off x="4301656" y="2188091"/>
          <a:ext cx="7824083" cy="5453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a:extLst>
              <a:ext uri="{FF2B5EF4-FFF2-40B4-BE49-F238E27FC236}">
                <a16:creationId xmlns:a16="http://schemas.microsoft.com/office/drawing/2014/main" id="{6293CE52-BF8A-47CC-A65D-07B6D15C20D5}"/>
              </a:ext>
            </a:extLst>
          </p:cNvPr>
          <p:cNvSpPr txBox="1">
            <a:spLocks/>
          </p:cNvSpPr>
          <p:nvPr/>
        </p:nvSpPr>
        <p:spPr>
          <a:xfrm>
            <a:off x="-3514" y="2188215"/>
            <a:ext cx="4169997" cy="464454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algn="r"/>
            <a:r>
              <a:rPr lang="en-US" sz="5400" b="1" spc="200" dirty="0">
                <a:solidFill>
                  <a:schemeClr val="bg1"/>
                </a:solidFill>
              </a:rPr>
              <a:t>Project Management Context</a:t>
            </a:r>
            <a:endParaRPr lang="en-US" sz="5400" dirty="0">
              <a:solidFill>
                <a:schemeClr val="bg1"/>
              </a:solidFill>
            </a:endParaRPr>
          </a:p>
        </p:txBody>
      </p:sp>
    </p:spTree>
    <p:extLst>
      <p:ext uri="{BB962C8B-B14F-4D97-AF65-F5344CB8AC3E}">
        <p14:creationId xmlns:p14="http://schemas.microsoft.com/office/powerpoint/2010/main" val="1586521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descr="The communication plan model steps are describe the scenario in need of a communication plan, identify stakeholders and perspectives, design appropriate communication actions, and create a communication timeline." title="Communication plan model steps">
            <a:extLst>
              <a:ext uri="{FF2B5EF4-FFF2-40B4-BE49-F238E27FC236}">
                <a16:creationId xmlns:a16="http://schemas.microsoft.com/office/drawing/2014/main" id="{B1D2B6B6-68C3-46C7-9F5E-4C0446DE03EB}"/>
              </a:ext>
            </a:extLst>
          </p:cNvPr>
          <p:cNvGraphicFramePr/>
          <p:nvPr>
            <p:extLst>
              <p:ext uri="{D42A27DB-BD31-4B8C-83A1-F6EECF244321}">
                <p14:modId xmlns:p14="http://schemas.microsoft.com/office/powerpoint/2010/main" val="1840399860"/>
              </p:ext>
            </p:extLst>
          </p:nvPr>
        </p:nvGraphicFramePr>
        <p:xfrm>
          <a:off x="5003800" y="439738"/>
          <a:ext cx="6832600" cy="595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43468" y="643467"/>
            <a:ext cx="3861310" cy="5571066"/>
          </a:xfrm>
        </p:spPr>
        <p:txBody>
          <a:bodyPr>
            <a:normAutofit/>
          </a:bodyPr>
          <a:lstStyle/>
          <a:p>
            <a:r>
              <a:rPr lang="en-US">
                <a:solidFill>
                  <a:srgbClr val="FFFFFF"/>
                </a:solidFill>
              </a:rPr>
              <a:t>Communication Plan Model</a:t>
            </a:r>
            <a:endParaRPr lang="en-US" err="1">
              <a:solidFill>
                <a:srgbClr val="FFFFFF"/>
              </a:solidFill>
            </a:endParaRPr>
          </a:p>
        </p:txBody>
      </p:sp>
    </p:spTree>
    <p:extLst>
      <p:ext uri="{BB962C8B-B14F-4D97-AF65-F5344CB8AC3E}">
        <p14:creationId xmlns:p14="http://schemas.microsoft.com/office/powerpoint/2010/main" val="975513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1">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title="Self-checkout kiosk">
            <a:extLst>
              <a:ext uri="{FF2B5EF4-FFF2-40B4-BE49-F238E27FC236}">
                <a16:creationId xmlns:a16="http://schemas.microsoft.com/office/drawing/2014/main" id="{38EF574C-7274-46DC-8AA4-1CCAE2375FBA}"/>
              </a:ext>
            </a:extLst>
          </p:cNvPr>
          <p:cNvPicPr>
            <a:picLocks noGrp="1" noChangeAspect="1"/>
          </p:cNvPicPr>
          <p:nvPr>
            <p:ph sz="half" idx="1"/>
          </p:nvPr>
        </p:nvPicPr>
        <p:blipFill rotWithShape="1">
          <a:blip r:embed="rId3"/>
          <a:srcRect r="1" b="2608"/>
          <a:stretch/>
        </p:blipFill>
        <p:spPr>
          <a:xfrm>
            <a:off x="327547" y="321733"/>
            <a:ext cx="7058306" cy="4107392"/>
          </a:xfrm>
          <a:prstGeom prst="rect">
            <a:avLst/>
          </a:prstGeom>
        </p:spPr>
      </p:pic>
      <p:sp>
        <p:nvSpPr>
          <p:cNvPr id="4" name="Content Placeholder 3">
            <a:extLst>
              <a:ext uri="{FF2B5EF4-FFF2-40B4-BE49-F238E27FC236}">
                <a16:creationId xmlns:a16="http://schemas.microsoft.com/office/drawing/2014/main" id="{34901FE2-873C-4894-B276-CB5446E20830}"/>
              </a:ext>
            </a:extLst>
          </p:cNvPr>
          <p:cNvSpPr>
            <a:spLocks noGrp="1"/>
          </p:cNvSpPr>
          <p:nvPr>
            <p:ph sz="half" idx="2"/>
          </p:nvPr>
        </p:nvSpPr>
        <p:spPr>
          <a:xfrm>
            <a:off x="8029319" y="917725"/>
            <a:ext cx="3424739" cy="4852362"/>
          </a:xfrm>
        </p:spPr>
        <p:txBody>
          <a:bodyPr vert="horz" lIns="45720" tIns="45720" rIns="45720" bIns="45720" rtlCol="0" anchor="ctr">
            <a:normAutofit/>
          </a:bodyPr>
          <a:lstStyle/>
          <a:p>
            <a:r>
              <a:rPr lang="en-US" sz="2800" dirty="0">
                <a:solidFill>
                  <a:srgbClr val="FFFFFF"/>
                </a:solidFill>
              </a:rPr>
              <a:t>What is the context in which the change is taking place?</a:t>
            </a:r>
          </a:p>
        </p:txBody>
      </p:sp>
      <p:sp>
        <p:nvSpPr>
          <p:cNvPr id="2" name="Title 1">
            <a:extLst>
              <a:ext uri="{FF2B5EF4-FFF2-40B4-BE49-F238E27FC236}">
                <a16:creationId xmlns:a16="http://schemas.microsoft.com/office/drawing/2014/main" id="{2C065D1E-6936-44E1-AA2D-A4814ADC52C9}"/>
              </a:ext>
            </a:extLst>
          </p:cNvPr>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r"/>
            <a:r>
              <a:rPr lang="en-US">
                <a:solidFill>
                  <a:srgbClr val="FFFFFF"/>
                </a:solidFill>
              </a:rPr>
              <a:t>Describe The Scenario in Need of a Communication Plan</a:t>
            </a:r>
          </a:p>
        </p:txBody>
      </p:sp>
    </p:spTree>
    <p:extLst>
      <p:ext uri="{BB962C8B-B14F-4D97-AF65-F5344CB8AC3E}">
        <p14:creationId xmlns:p14="http://schemas.microsoft.com/office/powerpoint/2010/main" val="2645400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1">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erson standing in front of a box&#10;&#10;Description generated with high confidence" title="Self-checkout kiosk">
            <a:extLst>
              <a:ext uri="{FF2B5EF4-FFF2-40B4-BE49-F238E27FC236}">
                <a16:creationId xmlns:a16="http://schemas.microsoft.com/office/drawing/2014/main" id="{38EF574C-7274-46DC-8AA4-1CCAE2375FBA}"/>
              </a:ext>
            </a:extLst>
          </p:cNvPr>
          <p:cNvPicPr>
            <a:picLocks noGrp="1" noChangeAspect="1"/>
          </p:cNvPicPr>
          <p:nvPr>
            <p:ph sz="half" idx="1"/>
          </p:nvPr>
        </p:nvPicPr>
        <p:blipFill rotWithShape="1">
          <a:blip r:embed="rId3"/>
          <a:srcRect r="1" b="2608"/>
          <a:stretch/>
        </p:blipFill>
        <p:spPr>
          <a:xfrm>
            <a:off x="327547" y="321733"/>
            <a:ext cx="7058306" cy="4107392"/>
          </a:xfrm>
          <a:prstGeom prst="rect">
            <a:avLst/>
          </a:prstGeom>
        </p:spPr>
      </p:pic>
      <p:sp>
        <p:nvSpPr>
          <p:cNvPr id="4" name="Content Placeholder 3">
            <a:extLst>
              <a:ext uri="{FF2B5EF4-FFF2-40B4-BE49-F238E27FC236}">
                <a16:creationId xmlns:a16="http://schemas.microsoft.com/office/drawing/2014/main" id="{34901FE2-873C-4894-B276-CB5446E20830}"/>
              </a:ext>
            </a:extLst>
          </p:cNvPr>
          <p:cNvSpPr>
            <a:spLocks noGrp="1"/>
          </p:cNvSpPr>
          <p:nvPr>
            <p:ph sz="half" idx="2"/>
          </p:nvPr>
        </p:nvSpPr>
        <p:spPr>
          <a:xfrm>
            <a:off x="8029319" y="917725"/>
            <a:ext cx="3424739" cy="4852362"/>
          </a:xfrm>
        </p:spPr>
        <p:txBody>
          <a:bodyPr vert="horz" lIns="45720" tIns="45720" rIns="45720" bIns="45720" rtlCol="0" anchor="ctr">
            <a:normAutofit/>
          </a:bodyPr>
          <a:lstStyle/>
          <a:p>
            <a:r>
              <a:rPr lang="en-US" sz="2800" dirty="0">
                <a:solidFill>
                  <a:srgbClr val="FFFFFF"/>
                </a:solidFill>
              </a:rPr>
              <a:t>"Include those you communicate/interact with now, as well as those you'd like to connect with." </a:t>
            </a:r>
          </a:p>
          <a:p>
            <a:r>
              <a:rPr lang="en-US" sz="2800" dirty="0">
                <a:solidFill>
                  <a:srgbClr val="FFFFFF"/>
                </a:solidFill>
              </a:rPr>
              <a:t>(Creating a Proactive Communications Plan, 2017)</a:t>
            </a:r>
          </a:p>
        </p:txBody>
      </p:sp>
      <p:sp>
        <p:nvSpPr>
          <p:cNvPr id="2" name="Title 1">
            <a:extLst>
              <a:ext uri="{FF2B5EF4-FFF2-40B4-BE49-F238E27FC236}">
                <a16:creationId xmlns:a16="http://schemas.microsoft.com/office/drawing/2014/main" id="{2C065D1E-6936-44E1-AA2D-A4814ADC52C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Identify stakeholders and perspectives</a:t>
            </a:r>
            <a:endParaRPr lang="en-US"/>
          </a:p>
        </p:txBody>
      </p:sp>
    </p:spTree>
    <p:extLst>
      <p:ext uri="{BB962C8B-B14F-4D97-AF65-F5344CB8AC3E}">
        <p14:creationId xmlns:p14="http://schemas.microsoft.com/office/powerpoint/2010/main" val="1690817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1">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title="Self-checkout kiosk">
            <a:extLst>
              <a:ext uri="{FF2B5EF4-FFF2-40B4-BE49-F238E27FC236}">
                <a16:creationId xmlns:a16="http://schemas.microsoft.com/office/drawing/2014/main" id="{38EF574C-7274-46DC-8AA4-1CCAE2375FBA}"/>
              </a:ext>
            </a:extLst>
          </p:cNvPr>
          <p:cNvPicPr>
            <a:picLocks noGrp="1" noChangeAspect="1"/>
          </p:cNvPicPr>
          <p:nvPr>
            <p:ph sz="half" idx="1"/>
          </p:nvPr>
        </p:nvPicPr>
        <p:blipFill rotWithShape="1">
          <a:blip r:embed="rId3"/>
          <a:srcRect r="1" b="2608"/>
          <a:stretch/>
        </p:blipFill>
        <p:spPr>
          <a:xfrm>
            <a:off x="327547" y="321733"/>
            <a:ext cx="7058306" cy="4107392"/>
          </a:xfrm>
          <a:prstGeom prst="rect">
            <a:avLst/>
          </a:prstGeom>
        </p:spPr>
      </p:pic>
      <p:graphicFrame>
        <p:nvGraphicFramePr>
          <p:cNvPr id="3" name="Content Placeholder 2" descr="The steps are description, goals, perceptions, key messages, and logistics." title="Communication action steps">
            <a:extLst>
              <a:ext uri="{FF2B5EF4-FFF2-40B4-BE49-F238E27FC236}">
                <a16:creationId xmlns:a16="http://schemas.microsoft.com/office/drawing/2014/main" id="{C40BF006-95AE-403A-89E6-5A7E1C0ADF6A}"/>
              </a:ext>
            </a:extLst>
          </p:cNvPr>
          <p:cNvGraphicFramePr>
            <a:graphicFrameLocks/>
          </p:cNvGraphicFramePr>
          <p:nvPr>
            <p:extLst>
              <p:ext uri="{D42A27DB-BD31-4B8C-83A1-F6EECF244321}">
                <p14:modId xmlns:p14="http://schemas.microsoft.com/office/powerpoint/2010/main" val="2811717273"/>
              </p:ext>
            </p:extLst>
          </p:nvPr>
        </p:nvGraphicFramePr>
        <p:xfrm>
          <a:off x="7552898" y="882110"/>
          <a:ext cx="4305350" cy="50937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2C065D1E-6936-44E1-AA2D-A4814ADC52C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Design Appropriate Communication Actions </a:t>
            </a:r>
          </a:p>
        </p:txBody>
      </p:sp>
    </p:spTree>
    <p:extLst>
      <p:ext uri="{BB962C8B-B14F-4D97-AF65-F5344CB8AC3E}">
        <p14:creationId xmlns:p14="http://schemas.microsoft.com/office/powerpoint/2010/main" val="3318104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FB495-4B5D-41CF-88D4-87DA94DF370B}"/>
              </a:ext>
            </a:extLst>
          </p:cNvPr>
          <p:cNvSpPr txBox="1"/>
          <p:nvPr/>
        </p:nvSpPr>
        <p:spPr>
          <a:xfrm>
            <a:off x="4818490" y="6459805"/>
            <a:ext cx="558479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(Gustafson, </a:t>
            </a:r>
            <a:r>
              <a:rPr lang="en-US" sz="2400" dirty="0" err="1"/>
              <a:t>Sharrow</a:t>
            </a:r>
            <a:r>
              <a:rPr lang="en-US" sz="2400" dirty="0"/>
              <a:t>, &amp; Short, 2007, p. 427)</a:t>
            </a:r>
          </a:p>
        </p:txBody>
      </p:sp>
      <p:graphicFrame>
        <p:nvGraphicFramePr>
          <p:cNvPr id="4" name="Table 4" descr="Arrows indicate that faculty and staff have a strong preference for email. An arrow indicates that students prefer posters." title="Chart of communication preferences">
            <a:extLst>
              <a:ext uri="{FF2B5EF4-FFF2-40B4-BE49-F238E27FC236}">
                <a16:creationId xmlns:a16="http://schemas.microsoft.com/office/drawing/2014/main" id="{8914838C-ED1A-4131-84F1-A6EE54EA27FC}"/>
              </a:ext>
            </a:extLst>
          </p:cNvPr>
          <p:cNvGraphicFramePr>
            <a:graphicFrameLocks noGrp="1"/>
          </p:cNvGraphicFramePr>
          <p:nvPr>
            <p:ph idx="1"/>
            <p:extLst>
              <p:ext uri="{D42A27DB-BD31-4B8C-83A1-F6EECF244321}">
                <p14:modId xmlns:p14="http://schemas.microsoft.com/office/powerpoint/2010/main" val="328252874"/>
              </p:ext>
            </p:extLst>
          </p:nvPr>
        </p:nvGraphicFramePr>
        <p:xfrm>
          <a:off x="1024128" y="1887805"/>
          <a:ext cx="9379152" cy="4572000"/>
        </p:xfrm>
        <a:graphic>
          <a:graphicData uri="http://schemas.openxmlformats.org/drawingml/2006/table">
            <a:tbl>
              <a:tblPr firstRow="1" bandRow="1">
                <a:tableStyleId>{C083E6E3-FA7D-4D7B-A595-EF9225AFEA82}</a:tableStyleId>
              </a:tblPr>
              <a:tblGrid>
                <a:gridCol w="3222995">
                  <a:extLst>
                    <a:ext uri="{9D8B030D-6E8A-4147-A177-3AD203B41FA5}">
                      <a16:colId xmlns:a16="http://schemas.microsoft.com/office/drawing/2014/main" val="3920938301"/>
                    </a:ext>
                  </a:extLst>
                </a:gridCol>
                <a:gridCol w="2234924">
                  <a:extLst>
                    <a:ext uri="{9D8B030D-6E8A-4147-A177-3AD203B41FA5}">
                      <a16:colId xmlns:a16="http://schemas.microsoft.com/office/drawing/2014/main" val="1618147948"/>
                    </a:ext>
                  </a:extLst>
                </a:gridCol>
                <a:gridCol w="1999122">
                  <a:extLst>
                    <a:ext uri="{9D8B030D-6E8A-4147-A177-3AD203B41FA5}">
                      <a16:colId xmlns:a16="http://schemas.microsoft.com/office/drawing/2014/main" val="1042532556"/>
                    </a:ext>
                  </a:extLst>
                </a:gridCol>
                <a:gridCol w="1922111">
                  <a:extLst>
                    <a:ext uri="{9D8B030D-6E8A-4147-A177-3AD203B41FA5}">
                      <a16:colId xmlns:a16="http://schemas.microsoft.com/office/drawing/2014/main" val="2339471346"/>
                    </a:ext>
                  </a:extLst>
                </a:gridCol>
              </a:tblGrid>
              <a:tr h="409226">
                <a:tc>
                  <a:txBody>
                    <a:bodyPr/>
                    <a:lstStyle/>
                    <a:p>
                      <a:pPr algn="l">
                        <a:buNone/>
                      </a:pPr>
                      <a:r>
                        <a:rPr lang="en-US" sz="2400" dirty="0"/>
                        <a:t>METHOD</a:t>
                      </a:r>
                    </a:p>
                  </a:txBody>
                  <a:tcPr/>
                </a:tc>
                <a:tc>
                  <a:txBody>
                    <a:bodyPr/>
                    <a:lstStyle/>
                    <a:p>
                      <a:pPr algn="r">
                        <a:buNone/>
                      </a:pPr>
                      <a:r>
                        <a:rPr lang="en-US" sz="2400" dirty="0"/>
                        <a:t>STUDENT (%)</a:t>
                      </a:r>
                    </a:p>
                  </a:txBody>
                  <a:tcPr/>
                </a:tc>
                <a:tc>
                  <a:txBody>
                    <a:bodyPr/>
                    <a:lstStyle/>
                    <a:p>
                      <a:pPr algn="r">
                        <a:buNone/>
                      </a:pPr>
                      <a:r>
                        <a:rPr lang="en-US" sz="2400" dirty="0"/>
                        <a:t>FACULTY (%)</a:t>
                      </a:r>
                    </a:p>
                  </a:txBody>
                  <a:tcPr/>
                </a:tc>
                <a:tc>
                  <a:txBody>
                    <a:bodyPr/>
                    <a:lstStyle/>
                    <a:p>
                      <a:pPr algn="r">
                        <a:buNone/>
                      </a:pPr>
                      <a:r>
                        <a:rPr lang="en-US" sz="2400" dirty="0"/>
                        <a:t>STAFF (%)</a:t>
                      </a:r>
                    </a:p>
                  </a:txBody>
                  <a:tcPr/>
                </a:tc>
                <a:extLst>
                  <a:ext uri="{0D108BD9-81ED-4DB2-BD59-A6C34878D82A}">
                    <a16:rowId xmlns:a16="http://schemas.microsoft.com/office/drawing/2014/main" val="3429651903"/>
                  </a:ext>
                </a:extLst>
              </a:tr>
              <a:tr h="409226">
                <a:tc>
                  <a:txBody>
                    <a:bodyPr/>
                    <a:lstStyle/>
                    <a:p>
                      <a:pPr algn="l">
                        <a:buNone/>
                      </a:pPr>
                      <a:r>
                        <a:rPr lang="en-US" sz="2400" b="1" dirty="0"/>
                        <a:t>Email</a:t>
                      </a:r>
                    </a:p>
                  </a:txBody>
                  <a:tcPr/>
                </a:tc>
                <a:tc>
                  <a:txBody>
                    <a:bodyPr/>
                    <a:lstStyle/>
                    <a:p>
                      <a:pPr algn="r">
                        <a:buNone/>
                      </a:pPr>
                      <a:r>
                        <a:rPr lang="en-US" sz="2400" dirty="0">
                          <a:solidFill>
                            <a:schemeClr val="tx1"/>
                          </a:solidFill>
                        </a:rPr>
                        <a:t>81</a:t>
                      </a:r>
                      <a:endParaRPr lang="en-US" sz="2400">
                        <a:solidFill>
                          <a:schemeClr val="tx1"/>
                        </a:solidFill>
                      </a:endParaRPr>
                    </a:p>
                  </a:txBody>
                  <a:tcPr/>
                </a:tc>
                <a:tc>
                  <a:txBody>
                    <a:bodyPr/>
                    <a:lstStyle/>
                    <a:p>
                      <a:pPr algn="r">
                        <a:buNone/>
                      </a:pPr>
                      <a:r>
                        <a:rPr lang="en-US" sz="2400" b="1" dirty="0">
                          <a:solidFill>
                            <a:schemeClr val="tx1"/>
                          </a:solidFill>
                        </a:rPr>
                        <a:t>95</a:t>
                      </a:r>
                    </a:p>
                  </a:txBody>
                  <a:tcPr/>
                </a:tc>
                <a:tc>
                  <a:txBody>
                    <a:bodyPr/>
                    <a:lstStyle/>
                    <a:p>
                      <a:pPr algn="r">
                        <a:buNone/>
                      </a:pPr>
                      <a:r>
                        <a:rPr lang="en-US" sz="2400" b="1" dirty="0">
                          <a:solidFill>
                            <a:schemeClr val="tx1"/>
                          </a:solidFill>
                        </a:rPr>
                        <a:t>91</a:t>
                      </a:r>
                    </a:p>
                  </a:txBody>
                  <a:tcPr/>
                </a:tc>
                <a:extLst>
                  <a:ext uri="{0D108BD9-81ED-4DB2-BD59-A6C34878D82A}">
                    <a16:rowId xmlns:a16="http://schemas.microsoft.com/office/drawing/2014/main" val="1922373731"/>
                  </a:ext>
                </a:extLst>
              </a:tr>
              <a:tr h="409226">
                <a:tc>
                  <a:txBody>
                    <a:bodyPr/>
                    <a:lstStyle/>
                    <a:p>
                      <a:pPr algn="l">
                        <a:buNone/>
                      </a:pPr>
                      <a:r>
                        <a:rPr lang="en-US" sz="2400" b="1" dirty="0"/>
                        <a:t>Posters</a:t>
                      </a:r>
                    </a:p>
                  </a:txBody>
                  <a:tcPr/>
                </a:tc>
                <a:tc>
                  <a:txBody>
                    <a:bodyPr/>
                    <a:lstStyle/>
                    <a:p>
                      <a:pPr algn="r">
                        <a:buNone/>
                      </a:pPr>
                      <a:r>
                        <a:rPr lang="en-US" sz="2400" b="1" dirty="0">
                          <a:solidFill>
                            <a:schemeClr val="tx1"/>
                          </a:solidFill>
                        </a:rPr>
                        <a:t>92</a:t>
                      </a:r>
                      <a:endParaRPr lang="en-US" sz="2400" b="1">
                        <a:solidFill>
                          <a:schemeClr val="tx1"/>
                        </a:solidFill>
                      </a:endParaRPr>
                    </a:p>
                  </a:txBody>
                  <a:tcPr/>
                </a:tc>
                <a:tc>
                  <a:txBody>
                    <a:bodyPr/>
                    <a:lstStyle/>
                    <a:p>
                      <a:pPr algn="r">
                        <a:buNone/>
                      </a:pPr>
                      <a:r>
                        <a:rPr lang="en-US" sz="2400" dirty="0">
                          <a:solidFill>
                            <a:schemeClr val="tx1"/>
                          </a:solidFill>
                        </a:rPr>
                        <a:t>68</a:t>
                      </a:r>
                      <a:endParaRPr lang="en-US" sz="2400">
                        <a:solidFill>
                          <a:schemeClr val="tx1"/>
                        </a:solidFill>
                      </a:endParaRPr>
                    </a:p>
                  </a:txBody>
                  <a:tcPr/>
                </a:tc>
                <a:tc>
                  <a:txBody>
                    <a:bodyPr/>
                    <a:lstStyle/>
                    <a:p>
                      <a:pPr algn="r">
                        <a:buNone/>
                      </a:pPr>
                      <a:r>
                        <a:rPr lang="en-US" sz="2400" dirty="0">
                          <a:solidFill>
                            <a:schemeClr val="tx1"/>
                          </a:solidFill>
                        </a:rPr>
                        <a:t>52</a:t>
                      </a:r>
                      <a:endParaRPr lang="en-US" sz="2400">
                        <a:solidFill>
                          <a:schemeClr val="tx1"/>
                        </a:solidFill>
                      </a:endParaRPr>
                    </a:p>
                  </a:txBody>
                  <a:tcPr/>
                </a:tc>
                <a:extLst>
                  <a:ext uri="{0D108BD9-81ED-4DB2-BD59-A6C34878D82A}">
                    <a16:rowId xmlns:a16="http://schemas.microsoft.com/office/drawing/2014/main" val="3379178638"/>
                  </a:ext>
                </a:extLst>
              </a:tr>
              <a:tr h="409226">
                <a:tc>
                  <a:txBody>
                    <a:bodyPr/>
                    <a:lstStyle/>
                    <a:p>
                      <a:pPr algn="l">
                        <a:buNone/>
                      </a:pPr>
                      <a:r>
                        <a:rPr lang="en-US" sz="2400" dirty="0"/>
                        <a:t>Libraries website</a:t>
                      </a:r>
                    </a:p>
                  </a:txBody>
                  <a:tcPr/>
                </a:tc>
                <a:tc>
                  <a:txBody>
                    <a:bodyPr/>
                    <a:lstStyle/>
                    <a:p>
                      <a:pPr algn="r">
                        <a:buNone/>
                      </a:pPr>
                      <a:r>
                        <a:rPr lang="en-US" sz="2400" dirty="0">
                          <a:solidFill>
                            <a:schemeClr val="tx1"/>
                          </a:solidFill>
                        </a:rPr>
                        <a:t>66</a:t>
                      </a:r>
                    </a:p>
                  </a:txBody>
                  <a:tcPr/>
                </a:tc>
                <a:tc>
                  <a:txBody>
                    <a:bodyPr/>
                    <a:lstStyle/>
                    <a:p>
                      <a:pPr algn="r">
                        <a:buNone/>
                      </a:pPr>
                      <a:r>
                        <a:rPr lang="en-US" sz="2400" dirty="0">
                          <a:solidFill>
                            <a:schemeClr val="tx1"/>
                          </a:solidFill>
                        </a:rPr>
                        <a:t>83</a:t>
                      </a:r>
                    </a:p>
                  </a:txBody>
                  <a:tcPr/>
                </a:tc>
                <a:tc>
                  <a:txBody>
                    <a:bodyPr/>
                    <a:lstStyle/>
                    <a:p>
                      <a:pPr algn="r">
                        <a:buNone/>
                      </a:pPr>
                      <a:r>
                        <a:rPr lang="en-US" sz="2400" dirty="0">
                          <a:solidFill>
                            <a:schemeClr val="tx1"/>
                          </a:solidFill>
                        </a:rPr>
                        <a:t>64</a:t>
                      </a:r>
                    </a:p>
                  </a:txBody>
                  <a:tcPr/>
                </a:tc>
                <a:extLst>
                  <a:ext uri="{0D108BD9-81ED-4DB2-BD59-A6C34878D82A}">
                    <a16:rowId xmlns:a16="http://schemas.microsoft.com/office/drawing/2014/main" val="961535810"/>
                  </a:ext>
                </a:extLst>
              </a:tr>
              <a:tr h="409226">
                <a:tc>
                  <a:txBody>
                    <a:bodyPr/>
                    <a:lstStyle/>
                    <a:p>
                      <a:pPr algn="l">
                        <a:buNone/>
                      </a:pPr>
                      <a:r>
                        <a:rPr lang="en-US" sz="2400" dirty="0"/>
                        <a:t>Libraries newsletter</a:t>
                      </a:r>
                    </a:p>
                  </a:txBody>
                  <a:tcPr/>
                </a:tc>
                <a:tc>
                  <a:txBody>
                    <a:bodyPr/>
                    <a:lstStyle/>
                    <a:p>
                      <a:pPr algn="r">
                        <a:buNone/>
                      </a:pPr>
                      <a:r>
                        <a:rPr lang="en-US" sz="2400" dirty="0">
                          <a:solidFill>
                            <a:schemeClr val="tx1"/>
                          </a:solidFill>
                        </a:rPr>
                        <a:t>58</a:t>
                      </a:r>
                      <a:endParaRPr lang="en-US" sz="2400">
                        <a:solidFill>
                          <a:schemeClr val="tx1"/>
                        </a:solidFill>
                      </a:endParaRPr>
                    </a:p>
                  </a:txBody>
                  <a:tcPr/>
                </a:tc>
                <a:tc>
                  <a:txBody>
                    <a:bodyPr/>
                    <a:lstStyle/>
                    <a:p>
                      <a:pPr algn="r">
                        <a:buNone/>
                      </a:pPr>
                      <a:r>
                        <a:rPr lang="en-US" sz="2400" dirty="0">
                          <a:solidFill>
                            <a:schemeClr val="tx1"/>
                          </a:solidFill>
                        </a:rPr>
                        <a:t>65</a:t>
                      </a:r>
                    </a:p>
                  </a:txBody>
                  <a:tcPr/>
                </a:tc>
                <a:tc>
                  <a:txBody>
                    <a:bodyPr/>
                    <a:lstStyle/>
                    <a:p>
                      <a:pPr algn="r">
                        <a:buNone/>
                      </a:pPr>
                      <a:r>
                        <a:rPr lang="en-US" sz="2400" dirty="0">
                          <a:solidFill>
                            <a:schemeClr val="tx1"/>
                          </a:solidFill>
                        </a:rPr>
                        <a:t>46</a:t>
                      </a:r>
                      <a:endParaRPr lang="en-US" sz="2400">
                        <a:solidFill>
                          <a:schemeClr val="tx1"/>
                        </a:solidFill>
                      </a:endParaRPr>
                    </a:p>
                  </a:txBody>
                  <a:tcPr/>
                </a:tc>
                <a:extLst>
                  <a:ext uri="{0D108BD9-81ED-4DB2-BD59-A6C34878D82A}">
                    <a16:rowId xmlns:a16="http://schemas.microsoft.com/office/drawing/2014/main" val="838171906"/>
                  </a:ext>
                </a:extLst>
              </a:tr>
              <a:tr h="409226">
                <a:tc>
                  <a:txBody>
                    <a:bodyPr/>
                    <a:lstStyle/>
                    <a:p>
                      <a:pPr algn="l">
                        <a:buNone/>
                      </a:pPr>
                      <a:r>
                        <a:rPr lang="en-US" sz="2400" dirty="0"/>
                        <a:t>Campus newsfeed</a:t>
                      </a:r>
                    </a:p>
                  </a:txBody>
                  <a:tcPr/>
                </a:tc>
                <a:tc>
                  <a:txBody>
                    <a:bodyPr/>
                    <a:lstStyle/>
                    <a:p>
                      <a:pPr algn="r">
                        <a:buNone/>
                      </a:pPr>
                      <a:r>
                        <a:rPr lang="en-US" sz="2400" dirty="0">
                          <a:solidFill>
                            <a:schemeClr val="tx1"/>
                          </a:solidFill>
                        </a:rPr>
                        <a:t>47</a:t>
                      </a:r>
                      <a:endParaRPr lang="en-US" sz="2400">
                        <a:solidFill>
                          <a:schemeClr val="tx1"/>
                        </a:solidFill>
                      </a:endParaRPr>
                    </a:p>
                  </a:txBody>
                  <a:tcPr/>
                </a:tc>
                <a:tc>
                  <a:txBody>
                    <a:bodyPr/>
                    <a:lstStyle/>
                    <a:p>
                      <a:pPr algn="r">
                        <a:buNone/>
                      </a:pPr>
                      <a:r>
                        <a:rPr lang="en-US" sz="2400" dirty="0">
                          <a:solidFill>
                            <a:schemeClr val="tx1"/>
                          </a:solidFill>
                        </a:rPr>
                        <a:t>61</a:t>
                      </a:r>
                    </a:p>
                  </a:txBody>
                  <a:tcPr/>
                </a:tc>
                <a:tc>
                  <a:txBody>
                    <a:bodyPr/>
                    <a:lstStyle/>
                    <a:p>
                      <a:pPr algn="r">
                        <a:buNone/>
                      </a:pPr>
                      <a:r>
                        <a:rPr lang="en-US" sz="2400" dirty="0">
                          <a:solidFill>
                            <a:schemeClr val="tx1"/>
                          </a:solidFill>
                        </a:rPr>
                        <a:t>77</a:t>
                      </a:r>
                      <a:endParaRPr lang="en-US" sz="2400">
                        <a:solidFill>
                          <a:schemeClr val="tx1"/>
                        </a:solidFill>
                      </a:endParaRPr>
                    </a:p>
                  </a:txBody>
                  <a:tcPr/>
                </a:tc>
                <a:extLst>
                  <a:ext uri="{0D108BD9-81ED-4DB2-BD59-A6C34878D82A}">
                    <a16:rowId xmlns:a16="http://schemas.microsoft.com/office/drawing/2014/main" val="1353842279"/>
                  </a:ext>
                </a:extLst>
              </a:tr>
              <a:tr h="409226">
                <a:tc>
                  <a:txBody>
                    <a:bodyPr/>
                    <a:lstStyle/>
                    <a:p>
                      <a:pPr algn="l">
                        <a:buNone/>
                      </a:pPr>
                      <a:r>
                        <a:rPr lang="en-US" sz="2400" dirty="0"/>
                        <a:t>Campus mail</a:t>
                      </a:r>
                    </a:p>
                  </a:txBody>
                  <a:tcPr/>
                </a:tc>
                <a:tc>
                  <a:txBody>
                    <a:bodyPr/>
                    <a:lstStyle/>
                    <a:p>
                      <a:pPr algn="r">
                        <a:buNone/>
                      </a:pPr>
                      <a:r>
                        <a:rPr lang="en-US" sz="2400" dirty="0">
                          <a:solidFill>
                            <a:schemeClr val="tx1"/>
                          </a:solidFill>
                        </a:rPr>
                        <a:t>62</a:t>
                      </a:r>
                      <a:endParaRPr lang="en-US" sz="2400">
                        <a:solidFill>
                          <a:schemeClr val="tx1"/>
                        </a:solidFill>
                      </a:endParaRPr>
                    </a:p>
                  </a:txBody>
                  <a:tcPr/>
                </a:tc>
                <a:tc>
                  <a:txBody>
                    <a:bodyPr/>
                    <a:lstStyle/>
                    <a:p>
                      <a:pPr algn="r">
                        <a:buNone/>
                      </a:pPr>
                      <a:r>
                        <a:rPr lang="en-US" sz="2400" dirty="0">
                          <a:solidFill>
                            <a:schemeClr val="tx1"/>
                          </a:solidFill>
                        </a:rPr>
                        <a:t>36</a:t>
                      </a:r>
                      <a:endParaRPr lang="en-US" sz="2400">
                        <a:solidFill>
                          <a:schemeClr val="tx1"/>
                        </a:solidFill>
                      </a:endParaRPr>
                    </a:p>
                  </a:txBody>
                  <a:tcPr/>
                </a:tc>
                <a:tc>
                  <a:txBody>
                    <a:bodyPr/>
                    <a:lstStyle/>
                    <a:p>
                      <a:pPr algn="r">
                        <a:buNone/>
                      </a:pPr>
                      <a:r>
                        <a:rPr lang="en-US" sz="2400" dirty="0">
                          <a:solidFill>
                            <a:schemeClr val="tx1"/>
                          </a:solidFill>
                        </a:rPr>
                        <a:t>47</a:t>
                      </a:r>
                      <a:endParaRPr lang="en-US" sz="2400">
                        <a:solidFill>
                          <a:schemeClr val="tx1"/>
                        </a:solidFill>
                      </a:endParaRPr>
                    </a:p>
                  </a:txBody>
                  <a:tcPr/>
                </a:tc>
                <a:extLst>
                  <a:ext uri="{0D108BD9-81ED-4DB2-BD59-A6C34878D82A}">
                    <a16:rowId xmlns:a16="http://schemas.microsoft.com/office/drawing/2014/main" val="1741563512"/>
                  </a:ext>
                </a:extLst>
              </a:tr>
              <a:tr h="409226">
                <a:tc>
                  <a:txBody>
                    <a:bodyPr/>
                    <a:lstStyle/>
                    <a:p>
                      <a:pPr algn="l">
                        <a:buNone/>
                      </a:pPr>
                      <a:r>
                        <a:rPr lang="en-US" sz="2400" dirty="0"/>
                        <a:t>Table tents in library</a:t>
                      </a:r>
                    </a:p>
                  </a:txBody>
                  <a:tcPr/>
                </a:tc>
                <a:tc>
                  <a:txBody>
                    <a:bodyPr/>
                    <a:lstStyle/>
                    <a:p>
                      <a:pPr algn="r">
                        <a:buNone/>
                      </a:pPr>
                      <a:r>
                        <a:rPr lang="en-US" sz="2400" dirty="0">
                          <a:solidFill>
                            <a:schemeClr val="tx1"/>
                          </a:solidFill>
                        </a:rPr>
                        <a:t>68</a:t>
                      </a:r>
                      <a:endParaRPr lang="en-US" sz="2400">
                        <a:solidFill>
                          <a:schemeClr val="tx1"/>
                        </a:solidFill>
                      </a:endParaRPr>
                    </a:p>
                  </a:txBody>
                  <a:tcPr/>
                </a:tc>
                <a:tc>
                  <a:txBody>
                    <a:bodyPr/>
                    <a:lstStyle/>
                    <a:p>
                      <a:pPr algn="r">
                        <a:buNone/>
                      </a:pPr>
                      <a:r>
                        <a:rPr lang="en-US" sz="2400" dirty="0">
                          <a:solidFill>
                            <a:schemeClr val="tx1"/>
                          </a:solidFill>
                        </a:rPr>
                        <a:t>29</a:t>
                      </a:r>
                      <a:endParaRPr lang="en-US" sz="2400">
                        <a:solidFill>
                          <a:schemeClr val="tx1"/>
                        </a:solidFill>
                      </a:endParaRPr>
                    </a:p>
                  </a:txBody>
                  <a:tcPr/>
                </a:tc>
                <a:tc>
                  <a:txBody>
                    <a:bodyPr/>
                    <a:lstStyle/>
                    <a:p>
                      <a:pPr algn="r">
                        <a:buNone/>
                      </a:pPr>
                      <a:r>
                        <a:rPr lang="en-US" sz="2400" dirty="0">
                          <a:solidFill>
                            <a:schemeClr val="tx1"/>
                          </a:solidFill>
                        </a:rPr>
                        <a:t>42</a:t>
                      </a:r>
                      <a:endParaRPr lang="en-US" sz="2400">
                        <a:solidFill>
                          <a:schemeClr val="tx1"/>
                        </a:solidFill>
                      </a:endParaRPr>
                    </a:p>
                  </a:txBody>
                  <a:tcPr/>
                </a:tc>
                <a:extLst>
                  <a:ext uri="{0D108BD9-81ED-4DB2-BD59-A6C34878D82A}">
                    <a16:rowId xmlns:a16="http://schemas.microsoft.com/office/drawing/2014/main" val="1418129125"/>
                  </a:ext>
                </a:extLst>
              </a:tr>
              <a:tr h="409226">
                <a:tc>
                  <a:txBody>
                    <a:bodyPr/>
                    <a:lstStyle/>
                    <a:p>
                      <a:pPr algn="l">
                        <a:buNone/>
                      </a:pPr>
                      <a:r>
                        <a:rPr lang="en-US" sz="2400" dirty="0"/>
                        <a:t>Campus calendar</a:t>
                      </a:r>
                    </a:p>
                  </a:txBody>
                  <a:tcPr/>
                </a:tc>
                <a:tc>
                  <a:txBody>
                    <a:bodyPr/>
                    <a:lstStyle/>
                    <a:p>
                      <a:pPr algn="r">
                        <a:buNone/>
                      </a:pPr>
                      <a:r>
                        <a:rPr lang="en-US" sz="2400" dirty="0">
                          <a:solidFill>
                            <a:schemeClr val="tx1"/>
                          </a:solidFill>
                        </a:rPr>
                        <a:t>51</a:t>
                      </a:r>
                      <a:endParaRPr lang="en-US" sz="2400">
                        <a:solidFill>
                          <a:schemeClr val="tx1"/>
                        </a:solidFill>
                      </a:endParaRPr>
                    </a:p>
                  </a:txBody>
                  <a:tcPr/>
                </a:tc>
                <a:tc>
                  <a:txBody>
                    <a:bodyPr/>
                    <a:lstStyle/>
                    <a:p>
                      <a:pPr algn="r">
                        <a:buNone/>
                      </a:pPr>
                      <a:r>
                        <a:rPr lang="en-US" sz="2400" dirty="0">
                          <a:solidFill>
                            <a:schemeClr val="tx1"/>
                          </a:solidFill>
                        </a:rPr>
                        <a:t>41</a:t>
                      </a:r>
                      <a:endParaRPr lang="en-US" sz="2400">
                        <a:solidFill>
                          <a:schemeClr val="tx1"/>
                        </a:solidFill>
                      </a:endParaRPr>
                    </a:p>
                  </a:txBody>
                  <a:tcPr/>
                </a:tc>
                <a:tc>
                  <a:txBody>
                    <a:bodyPr/>
                    <a:lstStyle/>
                    <a:p>
                      <a:pPr algn="r">
                        <a:buNone/>
                      </a:pPr>
                      <a:r>
                        <a:rPr lang="en-US" sz="2400" dirty="0">
                          <a:solidFill>
                            <a:schemeClr val="tx1"/>
                          </a:solidFill>
                        </a:rPr>
                        <a:t>55</a:t>
                      </a:r>
                      <a:endParaRPr lang="en-US" sz="2400">
                        <a:solidFill>
                          <a:schemeClr val="tx1"/>
                        </a:solidFill>
                      </a:endParaRPr>
                    </a:p>
                  </a:txBody>
                  <a:tcPr/>
                </a:tc>
                <a:extLst>
                  <a:ext uri="{0D108BD9-81ED-4DB2-BD59-A6C34878D82A}">
                    <a16:rowId xmlns:a16="http://schemas.microsoft.com/office/drawing/2014/main" val="3078802201"/>
                  </a:ext>
                </a:extLst>
              </a:tr>
              <a:tr h="409226">
                <a:tc>
                  <a:txBody>
                    <a:bodyPr/>
                    <a:lstStyle/>
                    <a:p>
                      <a:pPr algn="l">
                        <a:buNone/>
                      </a:pPr>
                      <a:r>
                        <a:rPr lang="en-US" sz="2400" dirty="0"/>
                        <a:t>Facebook</a:t>
                      </a:r>
                    </a:p>
                  </a:txBody>
                  <a:tcPr/>
                </a:tc>
                <a:tc>
                  <a:txBody>
                    <a:bodyPr/>
                    <a:lstStyle/>
                    <a:p>
                      <a:pPr algn="r">
                        <a:buNone/>
                      </a:pPr>
                      <a:r>
                        <a:rPr lang="en-US" sz="2400" dirty="0">
                          <a:solidFill>
                            <a:schemeClr val="tx1"/>
                          </a:solidFill>
                        </a:rPr>
                        <a:t>58</a:t>
                      </a:r>
                    </a:p>
                  </a:txBody>
                  <a:tcPr/>
                </a:tc>
                <a:tc>
                  <a:txBody>
                    <a:bodyPr/>
                    <a:lstStyle/>
                    <a:p>
                      <a:pPr algn="r">
                        <a:buNone/>
                      </a:pPr>
                      <a:r>
                        <a:rPr lang="en-US" sz="2400" dirty="0">
                          <a:solidFill>
                            <a:schemeClr val="tx1"/>
                          </a:solidFill>
                        </a:rPr>
                        <a:t>38</a:t>
                      </a:r>
                      <a:endParaRPr lang="en-US" sz="2400">
                        <a:solidFill>
                          <a:schemeClr val="tx1"/>
                        </a:solidFill>
                      </a:endParaRPr>
                    </a:p>
                  </a:txBody>
                  <a:tcPr/>
                </a:tc>
                <a:tc>
                  <a:txBody>
                    <a:bodyPr/>
                    <a:lstStyle/>
                    <a:p>
                      <a:pPr algn="r">
                        <a:buNone/>
                      </a:pPr>
                      <a:r>
                        <a:rPr lang="en-US" sz="2400" dirty="0">
                          <a:solidFill>
                            <a:schemeClr val="tx1"/>
                          </a:solidFill>
                        </a:rPr>
                        <a:t>42</a:t>
                      </a:r>
                    </a:p>
                  </a:txBody>
                  <a:tcPr/>
                </a:tc>
                <a:extLst>
                  <a:ext uri="{0D108BD9-81ED-4DB2-BD59-A6C34878D82A}">
                    <a16:rowId xmlns:a16="http://schemas.microsoft.com/office/drawing/2014/main" val="3807316320"/>
                  </a:ext>
                </a:extLst>
              </a:tr>
            </a:tbl>
          </a:graphicData>
        </a:graphic>
      </p:graphicFrame>
      <p:sp>
        <p:nvSpPr>
          <p:cNvPr id="14" name="Arrow: Left 13">
            <a:extLst>
              <a:ext uri="{FF2B5EF4-FFF2-40B4-BE49-F238E27FC236}">
                <a16:creationId xmlns:a16="http://schemas.microsoft.com/office/drawing/2014/main" id="{566294C9-9B0F-4285-A5CF-16045B5106F6}"/>
              </a:ext>
            </a:extLst>
          </p:cNvPr>
          <p:cNvSpPr/>
          <p:nvPr/>
        </p:nvSpPr>
        <p:spPr>
          <a:xfrm>
            <a:off x="6538075" y="2835639"/>
            <a:ext cx="978408" cy="484632"/>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85CC11F3-DE95-416D-921A-E62FA6E6B4CB}"/>
              </a:ext>
            </a:extLst>
          </p:cNvPr>
          <p:cNvSpPr/>
          <p:nvPr/>
        </p:nvSpPr>
        <p:spPr>
          <a:xfrm>
            <a:off x="8604958" y="2351007"/>
            <a:ext cx="978408" cy="484632"/>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9202EFF6-BB4E-499C-B57B-53F19B152897}"/>
              </a:ext>
            </a:extLst>
          </p:cNvPr>
          <p:cNvSpPr/>
          <p:nvPr/>
        </p:nvSpPr>
        <p:spPr>
          <a:xfrm>
            <a:off x="10513347" y="2351007"/>
            <a:ext cx="978408" cy="484632"/>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4C8295-324D-4D7D-B57E-D0EB8E6FCFF1}"/>
              </a:ext>
            </a:extLst>
          </p:cNvPr>
          <p:cNvSpPr>
            <a:spLocks noGrp="1"/>
          </p:cNvSpPr>
          <p:nvPr>
            <p:ph type="title"/>
          </p:nvPr>
        </p:nvSpPr>
        <p:spPr/>
        <p:txBody>
          <a:bodyPr/>
          <a:lstStyle/>
          <a:p>
            <a:r>
              <a:rPr lang="en-US"/>
              <a:t>Communication Preferences</a:t>
            </a:r>
          </a:p>
        </p:txBody>
      </p:sp>
    </p:spTree>
    <p:extLst>
      <p:ext uri="{BB962C8B-B14F-4D97-AF65-F5344CB8AC3E}">
        <p14:creationId xmlns:p14="http://schemas.microsoft.com/office/powerpoint/2010/main" val="353424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Picture 4" descr="A meme-inspired image of Donna and Tom from Parks and Recreation that reads: Treat yo self to a book with self-checkout" title="Treat yo self to a book with self-checkout">
            <a:extLst>
              <a:ext uri="{FF2B5EF4-FFF2-40B4-BE49-F238E27FC236}">
                <a16:creationId xmlns:a16="http://schemas.microsoft.com/office/drawing/2014/main" id="{29001B37-AC1F-423C-A4A6-6544EF334AA0}"/>
              </a:ext>
            </a:extLst>
          </p:cNvPr>
          <p:cNvPicPr>
            <a:picLocks noGrp="1" noChangeAspect="1"/>
          </p:cNvPicPr>
          <p:nvPr>
            <p:ph idx="1"/>
          </p:nvPr>
        </p:nvPicPr>
        <p:blipFill>
          <a:blip r:embed="rId3"/>
          <a:stretch>
            <a:fillRect/>
          </a:stretch>
        </p:blipFill>
        <p:spPr>
          <a:xfrm>
            <a:off x="2701376" y="1858562"/>
            <a:ext cx="8795348" cy="4662576"/>
          </a:xfrm>
          <a:prstGeom prst="rect">
            <a:avLst/>
          </a:prstGeom>
        </p:spPr>
      </p:pic>
      <p:sp>
        <p:nvSpPr>
          <p:cNvPr id="2" name="Title 1">
            <a:extLst>
              <a:ext uri="{FF2B5EF4-FFF2-40B4-BE49-F238E27FC236}">
                <a16:creationId xmlns:a16="http://schemas.microsoft.com/office/drawing/2014/main" id="{FCF28AE0-3282-43E0-8AFA-7C897F407540}"/>
              </a:ext>
            </a:extLst>
          </p:cNvPr>
          <p:cNvSpPr>
            <a:spLocks noGrp="1"/>
          </p:cNvSpPr>
          <p:nvPr>
            <p:ph type="title"/>
          </p:nvPr>
        </p:nvSpPr>
        <p:spPr/>
        <p:txBody>
          <a:bodyPr/>
          <a:lstStyle/>
          <a:p>
            <a:r>
              <a:rPr lang="en-US">
                <a:solidFill>
                  <a:schemeClr val="bg1"/>
                </a:solidFill>
              </a:rPr>
              <a:t>#SELFcheckyoself #selfcheckselfie</a:t>
            </a:r>
          </a:p>
        </p:txBody>
      </p:sp>
    </p:spTree>
    <p:extLst>
      <p:ext uri="{BB962C8B-B14F-4D97-AF65-F5344CB8AC3E}">
        <p14:creationId xmlns:p14="http://schemas.microsoft.com/office/powerpoint/2010/main" val="276760199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139</TotalTime>
  <Words>3184</Words>
  <Application>Microsoft Office PowerPoint</Application>
  <PresentationFormat>Widescreen</PresentationFormat>
  <Paragraphs>312</Paragraphs>
  <Slides>25</Slides>
  <Notes>22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Integral</vt:lpstr>
      <vt:lpstr>Developing Communication Plans to Support Technology Changes</vt:lpstr>
      <vt:lpstr>Goals</vt:lpstr>
      <vt:lpstr>PowerPoint Presentation</vt:lpstr>
      <vt:lpstr>Communication Plan Model</vt:lpstr>
      <vt:lpstr>Describe The Scenario in Need of a Communication Plan</vt:lpstr>
      <vt:lpstr>Identify stakeholders and perspectives</vt:lpstr>
      <vt:lpstr>Design Appropriate Communication Actions </vt:lpstr>
      <vt:lpstr>Communication Preferences</vt:lpstr>
      <vt:lpstr>#SELFcheckyoself #selfcheckselfie</vt:lpstr>
      <vt:lpstr>Design an Appropriate Communication Action for a Library Advisory Board</vt:lpstr>
      <vt:lpstr>Create a Communication Timeline </vt:lpstr>
      <vt:lpstr>Which communication actions should happen sooner? Later?</vt:lpstr>
      <vt:lpstr>All Together Now</vt:lpstr>
      <vt:lpstr>Putting the Plan into Action</vt:lpstr>
      <vt:lpstr>Revise the Plan as You Go</vt:lpstr>
      <vt:lpstr>Best practice example:  Artstor and JSTOR Forum</vt:lpstr>
      <vt:lpstr>Artstor and JSTOR Forum:  email to art faculty</vt:lpstr>
      <vt:lpstr>Artstor and JSTOR Forum: example email</vt:lpstr>
      <vt:lpstr>Artstor and jstor forum:  Additional stakeholders and actions</vt:lpstr>
      <vt:lpstr>Artstor and JSTOR Forum: Timeline</vt:lpstr>
      <vt:lpstr>Wrap up / Discussion</vt:lpstr>
      <vt:lpstr>Contact Us</vt:lpstr>
      <vt:lpstr>Works Cited</vt:lpstr>
      <vt:lpstr>Works Consulted</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you don’t want to hear…</dc:title>
  <dc:creator>Fagan, Jody Condit - faganjc</dc:creator>
  <cp:lastModifiedBy>Fagan, Jody Condit - faganjc</cp:lastModifiedBy>
  <cp:revision>182</cp:revision>
  <dcterms:modified xsi:type="dcterms:W3CDTF">2018-11-05T16:43:09Z</dcterms:modified>
</cp:coreProperties>
</file>